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1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4"/>
  </p:notesMasterIdLst>
  <p:sldIdLst>
    <p:sldId id="256" r:id="rId2"/>
    <p:sldId id="259" r:id="rId3"/>
    <p:sldId id="260" r:id="rId4"/>
    <p:sldId id="309" r:id="rId5"/>
    <p:sldId id="310" r:id="rId6"/>
    <p:sldId id="311" r:id="rId7"/>
    <p:sldId id="261" r:id="rId8"/>
    <p:sldId id="262" r:id="rId9"/>
    <p:sldId id="313" r:id="rId10"/>
    <p:sldId id="314" r:id="rId11"/>
    <p:sldId id="315" r:id="rId12"/>
    <p:sldId id="312" r:id="rId13"/>
  </p:sldIdLst>
  <p:sldSz cx="9144000" cy="5143500" type="screen16x9"/>
  <p:notesSz cx="6858000" cy="9144000"/>
  <p:embeddedFontLst>
    <p:embeddedFont>
      <p:font typeface="Zen Kaku Gothic New" panose="020B0604020202020204" charset="-128"/>
      <p:regular r:id="rId15"/>
      <p:bold r:id="rId16"/>
    </p:embeddedFont>
    <p:embeddedFont>
      <p:font typeface="Zen Kaku Gothic New Medium" panose="020B0604020202020204" charset="-128"/>
      <p:regular r:id="rId17"/>
      <p:bold r:id="rId18"/>
    </p:embeddedFont>
    <p:embeddedFont>
      <p:font typeface="Archivo Medium" panose="020B0604020202020204" charset="0"/>
      <p:regular r:id="rId19"/>
      <p:bold r:id="rId20"/>
      <p:italic r:id="rId21"/>
      <p:boldItalic r:id="rId22"/>
    </p:embeddedFont>
    <p:embeddedFont>
      <p:font typeface="Bebas Neue" panose="020B0604020202020204" charset="0"/>
      <p:regular r:id="rId23"/>
    </p:embeddedFont>
    <p:embeddedFont>
      <p:font typeface="Montserrat" panose="00000500000000000000" pitchFamily="2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Ubuntu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661BAA6-A2E0-49FD-B120-17673701183B}">
  <a:tblStyle styleId="{6661BAA6-A2E0-49FD-B120-1767370118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ableStyles" Target="tableStyle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Year Trend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10.46</c:v>
                </c:pt>
                <c:pt idx="1">
                  <c:v>13.86</c:v>
                </c:pt>
                <c:pt idx="2">
                  <c:v>48.65</c:v>
                </c:pt>
                <c:pt idx="3">
                  <c:v>26.6</c:v>
                </c:pt>
                <c:pt idx="4">
                  <c:v>0.43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A4-453C-8854-55905F9C63B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100000"/>
                    <a:shade val="100000"/>
                    <a:satMod val="130000"/>
                  </a:schemeClr>
                </a:gs>
                <a:gs pos="100000">
                  <a:schemeClr val="accent2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99A4-453C-8854-55905F9C63B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99A4-453C-8854-55905F9C63B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191322864"/>
        <c:axId val="1191305392"/>
      </c:barChart>
      <c:catAx>
        <c:axId val="1191322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1305392"/>
        <c:crosses val="autoZero"/>
        <c:auto val="1"/>
        <c:lblAlgn val="ctr"/>
        <c:lblOffset val="100"/>
        <c:noMultiLvlLbl val="0"/>
      </c:catAx>
      <c:valAx>
        <c:axId val="1191305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1322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15" b="0" i="0" u="none" strike="noStrike" kern="1200" cap="all" spc="0" baseline="0">
                <a:gradFill>
                  <a:gsLst>
                    <a:gs pos="0">
                      <a:schemeClr val="dk1">
                        <a:lumMod val="50000"/>
                        <a:lumOff val="50000"/>
                      </a:schemeClr>
                    </a:gs>
                    <a:gs pos="100000">
                      <a:schemeClr val="dk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pPr>
            <a:r>
              <a:rPr lang="en-US" dirty="0"/>
              <a:t>Year</a:t>
            </a:r>
            <a:r>
              <a:rPr lang="en-US" baseline="0" dirty="0"/>
              <a:t> Trend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15" b="0" i="0" u="none" strike="noStrike" kern="1200" cap="all" spc="0" baseline="0">
              <a:gradFill>
                <a:gsLst>
                  <a:gs pos="0">
                    <a:schemeClr val="dk1">
                      <a:lumMod val="50000"/>
                      <a:lumOff val="50000"/>
                    </a:schemeClr>
                  </a:gs>
                  <a:gs pos="100000">
                    <a:schemeClr val="dk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Year Trend</c:v>
                </c:pt>
              </c:strCache>
            </c:strRef>
          </c:tx>
          <c:spPr>
            <a:ln w="19050" cap="rnd" cmpd="sng" algn="ctr">
              <a:solidFill>
                <a:schemeClr val="accent1">
                  <a:shade val="65000"/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1">
                        <a:shade val="6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11438460</c:v>
                </c:pt>
                <c:pt idx="1">
                  <c:v>15145092</c:v>
                </c:pt>
                <c:pt idx="2">
                  <c:v>53173125</c:v>
                </c:pt>
                <c:pt idx="3">
                  <c:v>29074003</c:v>
                </c:pt>
                <c:pt idx="4">
                  <c:v>474825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B2C-4C82-BCAD-9EACA63F1FD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ln w="19050" cap="rnd" cmpd="sng" algn="ctr">
              <a:solidFill>
                <a:schemeClr val="accent1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B2C-4C82-BCAD-9EACA63F1FD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ln w="19050" cap="rnd" cmpd="sng" algn="ctr">
              <a:solidFill>
                <a:schemeClr val="accent1">
                  <a:tint val="65000"/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1">
                        <a:tint val="6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B2C-4C82-BCAD-9EACA63F1FD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864814960"/>
        <c:axId val="864819536"/>
      </c:lineChart>
      <c:catAx>
        <c:axId val="864814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3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4819536"/>
        <c:crosses val="autoZero"/>
        <c:auto val="1"/>
        <c:lblAlgn val="ctr"/>
        <c:lblOffset val="100"/>
        <c:noMultiLvlLbl val="0"/>
      </c:catAx>
      <c:valAx>
        <c:axId val="864819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481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map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solidFill>
                <a:srgbClr val="2E495A"/>
              </a:solidFill>
              <a:ln>
                <a:solidFill>
                  <a:srgbClr val="F5F9FF">
                    <a:lumMod val="25000"/>
                    <a:lumOff val="75000"/>
                  </a:srgb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4"/>
                <c:pt idx="0">
                  <c:v>CA</c:v>
                </c:pt>
                <c:pt idx="1">
                  <c:v>TX</c:v>
                </c:pt>
                <c:pt idx="2">
                  <c:v>FL</c:v>
                </c:pt>
                <c:pt idx="3">
                  <c:v>GA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2043</c:v>
                </c:pt>
                <c:pt idx="1">
                  <c:v>1680</c:v>
                </c:pt>
                <c:pt idx="2">
                  <c:v>1560</c:v>
                </c:pt>
                <c:pt idx="3">
                  <c:v>1181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DC-4838-825A-004889BF41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Response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Closed with Expalnation</c:v>
                </c:pt>
                <c:pt idx="1">
                  <c:v>Closed with non-monetary relief</c:v>
                </c:pt>
                <c:pt idx="2">
                  <c:v>Closed with monetary relief</c:v>
                </c:pt>
                <c:pt idx="3">
                  <c:v>closed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0.7923</c:v>
                </c:pt>
                <c:pt idx="1">
                  <c:v>0.14419999999999999</c:v>
                </c:pt>
                <c:pt idx="2">
                  <c:v>4.6399999999999997E-2</c:v>
                </c:pt>
                <c:pt idx="3">
                  <c:v>1.7100000000000001E-2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C3-44FE-8A08-4E034CA83C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Closed with Expalnation</c:v>
                </c:pt>
                <c:pt idx="1">
                  <c:v>Closed with non-monetary relief</c:v>
                </c:pt>
                <c:pt idx="2">
                  <c:v>Closed with monetary relief</c:v>
                </c:pt>
                <c:pt idx="3">
                  <c:v>closed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1-79C3-44FE-8A08-4E034CA83C2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Closed with Expalnation</c:v>
                </c:pt>
                <c:pt idx="1">
                  <c:v>Closed with non-monetary relief</c:v>
                </c:pt>
                <c:pt idx="2">
                  <c:v>Closed with monetary relief</c:v>
                </c:pt>
                <c:pt idx="3">
                  <c:v>closed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79C3-44FE-8A08-4E034CA83C2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24545888"/>
        <c:axId val="124554208"/>
      </c:barChart>
      <c:catAx>
        <c:axId val="1245458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554208"/>
        <c:crosses val="autoZero"/>
        <c:auto val="1"/>
        <c:lblAlgn val="ctr"/>
        <c:lblOffset val="100"/>
        <c:noMultiLvlLbl val="0"/>
      </c:catAx>
      <c:valAx>
        <c:axId val="124554208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crossAx val="124545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Timely Response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 formatCode="General">
                  <c:v>97.94</c:v>
                </c:pt>
                <c:pt idx="1">
                  <c:v>2.06E-2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0D-4DD2-B910-524D95B954D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cs:styleClr val="auto"/>
    </cs:fontRef>
    <cs:spPr/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 w="9575">
        <a:solidFill>
          <a:schemeClr val="lt1">
            <a:lumMod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 cmpd="sng" algn="ctr">
        <a:solidFill>
          <a:schemeClr val="phClr">
            <a:shade val="95000"/>
            <a:satMod val="105000"/>
          </a:schemeClr>
        </a:solidFill>
        <a:round/>
      </a:ln>
    </cs:spPr>
  </cs:dataPointLine>
  <cs:dataPointMarker>
    <cs:lnRef idx="0"/>
    <cs:fillRef idx="0"/>
    <cs:effectRef idx="0"/>
    <cs:fontRef idx="minor">
      <a:schemeClr val="dk1"/>
    </cs:fontRef>
    <cs:spPr>
      <a:solidFill>
        <a:schemeClr val="lt1"/>
      </a:solidFill>
    </cs:spPr>
  </cs:dataPointMarker>
  <cs:dataPointMarkerLayout symbol="circle" size="17"/>
  <cs:dataPointWireframe>
    <cs:lnRef idx="0">
      <cs:styleClr val="auto"/>
    </cs:lnRef>
    <cs:fillRef idx="1"/>
    <cs:effectRef idx="0"/>
    <cs:fontRef idx="minor">
      <a:schemeClr val="dk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/>
    </cs:fontRef>
    <cs:defRPr sz="1915" b="0" kern="1200" cap="all" spc="0" baseline="0">
      <a:gradFill>
        <a:gsLst>
          <a:gs pos="0">
            <a:schemeClr val="dk1">
              <a:lumMod val="50000"/>
              <a:lumOff val="50000"/>
            </a:schemeClr>
          </a:gs>
          <a:gs pos="100000">
            <a:schemeClr val="dk1">
              <a:lumMod val="85000"/>
              <a:lumOff val="15000"/>
            </a:schemeClr>
          </a:gs>
        </a:gsLst>
        <a:lin ang="5400000" scaled="0"/>
      </a:gradFill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91c15748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91c15748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91e0d64e03_0_1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191e0d64e03_0_1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584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91e0d64e03_0_1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191e0d64e03_0_1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1037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19a6481218f_1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19a6481218f_1_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711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91e0d64e03_0_16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91e0d64e03_0_16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19a6481218f_1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19a6481218f_1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19a6481218f_1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19a6481218f_1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396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1a6e181516d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1a6e181516d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88237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19a6481218f_3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" name="Google Shape;1111;g19a6481218f_3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221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91e0d64e03_0_1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191e0d64e03_0_1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9a6481218f_1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9a6481218f_1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650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9a6481218f_1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9a6481218f_1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7820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46700" y="12060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450623" y="33285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9138" y="33285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027652" y="33287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370288" y="26377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813575" y="1166900"/>
            <a:ext cx="4438500" cy="22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813575" y="3500800"/>
            <a:ext cx="4438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/>
          <p:nvPr/>
        </p:nvSpPr>
        <p:spPr>
          <a:xfrm>
            <a:off x="146700" y="18525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1"/>
          <p:cNvSpPr/>
          <p:nvPr/>
        </p:nvSpPr>
        <p:spPr>
          <a:xfrm>
            <a:off x="450623" y="397500"/>
            <a:ext cx="192600" cy="19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1"/>
          <p:cNvSpPr/>
          <p:nvPr/>
        </p:nvSpPr>
        <p:spPr>
          <a:xfrm>
            <a:off x="739138" y="39750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1"/>
          <p:cNvSpPr/>
          <p:nvPr/>
        </p:nvSpPr>
        <p:spPr>
          <a:xfrm>
            <a:off x="1027652" y="39752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1"/>
          <p:cNvSpPr/>
          <p:nvPr/>
        </p:nvSpPr>
        <p:spPr>
          <a:xfrm>
            <a:off x="8370288" y="32842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/>
          <p:nvPr/>
        </p:nvSpPr>
        <p:spPr>
          <a:xfrm>
            <a:off x="146700" y="18525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450623" y="39750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2"/>
          <p:cNvSpPr/>
          <p:nvPr/>
        </p:nvSpPr>
        <p:spPr>
          <a:xfrm>
            <a:off x="739138" y="397500"/>
            <a:ext cx="192600" cy="192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2"/>
          <p:cNvSpPr/>
          <p:nvPr/>
        </p:nvSpPr>
        <p:spPr>
          <a:xfrm>
            <a:off x="1027652" y="39752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2"/>
          <p:cNvSpPr/>
          <p:nvPr/>
        </p:nvSpPr>
        <p:spPr>
          <a:xfrm>
            <a:off x="8370288" y="32842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146700" y="12060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450623" y="33285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739138" y="33285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1027652" y="33287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8370288" y="26377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5087551" y="3209425"/>
            <a:ext cx="26178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1421980" y="3209425"/>
            <a:ext cx="26511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3"/>
          </p:nvPr>
        </p:nvSpPr>
        <p:spPr>
          <a:xfrm>
            <a:off x="5087551" y="2814625"/>
            <a:ext cx="2617800" cy="4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4"/>
          </p:nvPr>
        </p:nvSpPr>
        <p:spPr>
          <a:xfrm>
            <a:off x="1421980" y="2814625"/>
            <a:ext cx="2651100" cy="4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47084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146700" y="12060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450623" y="33285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739138" y="33285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1027652" y="33287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8370288" y="26377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350750" y="2419675"/>
            <a:ext cx="64425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3976350" y="1513550"/>
            <a:ext cx="1191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1350750" y="3231700"/>
            <a:ext cx="6442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299100" y="27300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603023" y="48525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/>
          <p:nvPr/>
        </p:nvSpPr>
        <p:spPr>
          <a:xfrm>
            <a:off x="891538" y="48525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/>
          <p:nvPr/>
        </p:nvSpPr>
        <p:spPr>
          <a:xfrm>
            <a:off x="1180052" y="48527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8522688" y="41617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713236" y="1521950"/>
            <a:ext cx="4372500" cy="21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146700" y="12060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450623" y="33285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739138" y="33285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>
            <a:off x="1027652" y="33287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9"/>
          <p:cNvSpPr/>
          <p:nvPr/>
        </p:nvSpPr>
        <p:spPr>
          <a:xfrm>
            <a:off x="8370288" y="26377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713225" y="1488700"/>
            <a:ext cx="4322400" cy="7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1"/>
          </p:nvPr>
        </p:nvSpPr>
        <p:spPr>
          <a:xfrm>
            <a:off x="713225" y="2150000"/>
            <a:ext cx="4322400" cy="15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/>
          <p:nvPr/>
        </p:nvSpPr>
        <p:spPr>
          <a:xfrm>
            <a:off x="146700" y="12060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450623" y="33285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739138" y="33285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1027652" y="33287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8370288" y="26377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0" name="Google Shape;110;p14"/>
          <p:cNvSpPr txBox="1">
            <a:spLocks noGrp="1"/>
          </p:cNvSpPr>
          <p:nvPr>
            <p:ph type="title"/>
          </p:nvPr>
        </p:nvSpPr>
        <p:spPr>
          <a:xfrm>
            <a:off x="3765850" y="2854400"/>
            <a:ext cx="46650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subTitle" idx="1"/>
          </p:nvPr>
        </p:nvSpPr>
        <p:spPr>
          <a:xfrm>
            <a:off x="3765850" y="1757200"/>
            <a:ext cx="4665000" cy="109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/>
          <p:nvPr/>
        </p:nvSpPr>
        <p:spPr>
          <a:xfrm>
            <a:off x="146700" y="12060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9"/>
          <p:cNvSpPr/>
          <p:nvPr/>
        </p:nvSpPr>
        <p:spPr>
          <a:xfrm>
            <a:off x="450623" y="33285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739138" y="33285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9"/>
          <p:cNvSpPr/>
          <p:nvPr/>
        </p:nvSpPr>
        <p:spPr>
          <a:xfrm>
            <a:off x="1027652" y="33287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8370288" y="26377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1"/>
          </p:nvPr>
        </p:nvSpPr>
        <p:spPr>
          <a:xfrm>
            <a:off x="1873600" y="1673077"/>
            <a:ext cx="3757200" cy="53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2"/>
          </p:nvPr>
        </p:nvSpPr>
        <p:spPr>
          <a:xfrm>
            <a:off x="1873600" y="1362525"/>
            <a:ext cx="3757200" cy="39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 Medium"/>
              <a:buNone/>
              <a:defRPr sz="22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3"/>
          </p:nvPr>
        </p:nvSpPr>
        <p:spPr>
          <a:xfrm>
            <a:off x="1873600" y="2650301"/>
            <a:ext cx="3757200" cy="53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4"/>
          </p:nvPr>
        </p:nvSpPr>
        <p:spPr>
          <a:xfrm>
            <a:off x="1873600" y="2339749"/>
            <a:ext cx="3757200" cy="39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 Medium"/>
              <a:buNone/>
              <a:defRPr sz="22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5"/>
          </p:nvPr>
        </p:nvSpPr>
        <p:spPr>
          <a:xfrm>
            <a:off x="1873600" y="3627525"/>
            <a:ext cx="3757200" cy="53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ubTitle" idx="6"/>
          </p:nvPr>
        </p:nvSpPr>
        <p:spPr>
          <a:xfrm>
            <a:off x="1873600" y="3316974"/>
            <a:ext cx="3757200" cy="39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 Medium"/>
              <a:buNone/>
              <a:defRPr sz="22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 and text 1">
  <p:cSld name="CUSTOM_12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/>
          <p:nvPr/>
        </p:nvSpPr>
        <p:spPr>
          <a:xfrm>
            <a:off x="146700" y="12060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3"/>
          <p:cNvSpPr/>
          <p:nvPr/>
        </p:nvSpPr>
        <p:spPr>
          <a:xfrm>
            <a:off x="450623" y="33285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739138" y="33285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3"/>
          <p:cNvSpPr/>
          <p:nvPr/>
        </p:nvSpPr>
        <p:spPr>
          <a:xfrm>
            <a:off x="1027652" y="33287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3"/>
          <p:cNvSpPr/>
          <p:nvPr/>
        </p:nvSpPr>
        <p:spPr>
          <a:xfrm>
            <a:off x="8370288" y="26377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 hasCustomPrompt="1"/>
          </p:nvPr>
        </p:nvSpPr>
        <p:spPr>
          <a:xfrm>
            <a:off x="4633545" y="746250"/>
            <a:ext cx="3514500" cy="59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3" name="Google Shape;223;p23"/>
          <p:cNvSpPr txBox="1">
            <a:spLocks noGrp="1"/>
          </p:cNvSpPr>
          <p:nvPr>
            <p:ph type="subTitle" idx="1"/>
          </p:nvPr>
        </p:nvSpPr>
        <p:spPr>
          <a:xfrm>
            <a:off x="4633450" y="1345825"/>
            <a:ext cx="3514500" cy="42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Ubuntu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224" name="Google Shape;224;p23"/>
          <p:cNvSpPr txBox="1">
            <a:spLocks noGrp="1"/>
          </p:cNvSpPr>
          <p:nvPr>
            <p:ph type="title" idx="2" hasCustomPrompt="1"/>
          </p:nvPr>
        </p:nvSpPr>
        <p:spPr>
          <a:xfrm>
            <a:off x="4633545" y="2060475"/>
            <a:ext cx="3514500" cy="59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5" name="Google Shape;225;p23"/>
          <p:cNvSpPr txBox="1">
            <a:spLocks noGrp="1"/>
          </p:cNvSpPr>
          <p:nvPr>
            <p:ph type="subTitle" idx="3"/>
          </p:nvPr>
        </p:nvSpPr>
        <p:spPr>
          <a:xfrm>
            <a:off x="4633553" y="2660175"/>
            <a:ext cx="3514500" cy="42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Ubuntu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4" hasCustomPrompt="1"/>
          </p:nvPr>
        </p:nvSpPr>
        <p:spPr>
          <a:xfrm>
            <a:off x="4633545" y="3374825"/>
            <a:ext cx="3514500" cy="59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27" name="Google Shape;227;p23"/>
          <p:cNvSpPr txBox="1">
            <a:spLocks noGrp="1"/>
          </p:cNvSpPr>
          <p:nvPr>
            <p:ph type="subTitle" idx="5"/>
          </p:nvPr>
        </p:nvSpPr>
        <p:spPr>
          <a:xfrm>
            <a:off x="4633553" y="3974525"/>
            <a:ext cx="3514500" cy="42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Ubuntu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4_1_1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/>
          <p:nvPr/>
        </p:nvSpPr>
        <p:spPr>
          <a:xfrm>
            <a:off x="146700" y="120600"/>
            <a:ext cx="8850600" cy="4773000"/>
          </a:xfrm>
          <a:prstGeom prst="roundRect">
            <a:avLst>
              <a:gd name="adj" fmla="val 3603"/>
            </a:avLst>
          </a:prstGeom>
          <a:solidFill>
            <a:schemeClr val="dk2"/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6"/>
          <p:cNvSpPr/>
          <p:nvPr/>
        </p:nvSpPr>
        <p:spPr>
          <a:xfrm>
            <a:off x="450623" y="332850"/>
            <a:ext cx="192600" cy="1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6"/>
          <p:cNvSpPr/>
          <p:nvPr/>
        </p:nvSpPr>
        <p:spPr>
          <a:xfrm>
            <a:off x="739138" y="332850"/>
            <a:ext cx="192600" cy="19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6"/>
          <p:cNvSpPr/>
          <p:nvPr/>
        </p:nvSpPr>
        <p:spPr>
          <a:xfrm>
            <a:off x="1027652" y="332879"/>
            <a:ext cx="192600" cy="192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"/>
          <p:cNvSpPr/>
          <p:nvPr/>
        </p:nvSpPr>
        <p:spPr>
          <a:xfrm>
            <a:off x="8370288" y="263775"/>
            <a:ext cx="323100" cy="323100"/>
          </a:xfrm>
          <a:prstGeom prst="mathMultiply">
            <a:avLst>
              <a:gd name="adj1" fmla="val 3124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6"/>
          <p:cNvSpPr txBox="1">
            <a:spLocks noGrp="1"/>
          </p:cNvSpPr>
          <p:nvPr>
            <p:ph type="subTitle" idx="1"/>
          </p:nvPr>
        </p:nvSpPr>
        <p:spPr>
          <a:xfrm>
            <a:off x="974525" y="1477000"/>
            <a:ext cx="3009000" cy="27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Montserrat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ontserra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Medium"/>
              <a:buNone/>
              <a:defRPr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Medium"/>
              <a:buNone/>
              <a:defRPr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Medium"/>
              <a:buNone/>
              <a:defRPr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Medium"/>
              <a:buNone/>
              <a:defRPr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Medium"/>
              <a:buNone/>
              <a:defRPr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Medium"/>
              <a:buNone/>
              <a:defRPr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Medium"/>
              <a:buNone/>
              <a:defRPr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Medium"/>
              <a:buNone/>
              <a:defRPr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Medium"/>
              <a:buNone/>
              <a:defRPr sz="30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New"/>
              <a:buChar char="●"/>
              <a:defRPr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New"/>
              <a:buChar char="○"/>
              <a:defRPr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New"/>
              <a:buChar char="■"/>
              <a:defRPr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New"/>
              <a:buChar char="●"/>
              <a:defRPr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New"/>
              <a:buChar char="○"/>
              <a:defRPr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New"/>
              <a:buChar char="■"/>
              <a:defRPr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New"/>
              <a:buChar char="●"/>
              <a:defRPr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New"/>
              <a:buChar char="○"/>
              <a:defRPr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Zen Kaku Gothic New"/>
              <a:buChar char="■"/>
              <a:defRPr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60" r:id="rId6"/>
    <p:sldLayoutId id="2147483665" r:id="rId7"/>
    <p:sldLayoutId id="2147483669" r:id="rId8"/>
    <p:sldLayoutId id="2147483672" r:id="rId9"/>
    <p:sldLayoutId id="2147483677" r:id="rId10"/>
    <p:sldLayoutId id="2147483678" r:id="rId11"/>
    <p:sldLayoutId id="214748368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/>
          <p:nvPr/>
        </p:nvSpPr>
        <p:spPr>
          <a:xfrm>
            <a:off x="5134202" y="782841"/>
            <a:ext cx="3614100" cy="3614100"/>
          </a:xfrm>
          <a:prstGeom prst="ellipse">
            <a:avLst/>
          </a:prstGeom>
          <a:solidFill>
            <a:srgbClr val="FFF48F">
              <a:alpha val="24710"/>
            </a:srgbClr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6"/>
          <p:cNvSpPr txBox="1">
            <a:spLocks noGrp="1"/>
          </p:cNvSpPr>
          <p:nvPr>
            <p:ph type="ctrTitle"/>
          </p:nvPr>
        </p:nvSpPr>
        <p:spPr>
          <a:xfrm>
            <a:off x="813575" y="1166900"/>
            <a:ext cx="4438500" cy="22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sz="4800" b="1" i="0" dirty="0">
                <a:solidFill>
                  <a:schemeClr val="bg2">
                    <a:lumMod val="90000"/>
                  </a:schemeClr>
                </a:solidFill>
                <a:effectLst/>
                <a:latin typeface="zeitung"/>
              </a:rPr>
              <a:t>Consumer Complaint Database</a:t>
            </a:r>
            <a:endParaRPr sz="239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07" name="Google Shape;307;p36"/>
          <p:cNvSpPr txBox="1">
            <a:spLocks noGrp="1"/>
          </p:cNvSpPr>
          <p:nvPr>
            <p:ph type="subTitle" idx="1"/>
          </p:nvPr>
        </p:nvSpPr>
        <p:spPr>
          <a:xfrm>
            <a:off x="188304" y="3447701"/>
            <a:ext cx="4782215" cy="528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IN" b="0" i="0" dirty="0">
                <a:solidFill>
                  <a:schemeClr val="tx1">
                    <a:lumMod val="25000"/>
                  </a:schemeClr>
                </a:solidFill>
                <a:effectLst/>
                <a:latin typeface="Inter"/>
              </a:rPr>
              <a:t>Consumer Finance Complaints (Bureau of Consumer Financial Protection)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8" name="Google Shape;308;p36"/>
          <p:cNvSpPr/>
          <p:nvPr/>
        </p:nvSpPr>
        <p:spPr>
          <a:xfrm>
            <a:off x="6023696" y="2981210"/>
            <a:ext cx="63724" cy="64135"/>
          </a:xfrm>
          <a:custGeom>
            <a:avLst/>
            <a:gdLst/>
            <a:ahLst/>
            <a:cxnLst/>
            <a:rect l="l" t="t" r="r" b="b"/>
            <a:pathLst>
              <a:path w="4803" h="4834" extrusionOk="0">
                <a:moveTo>
                  <a:pt x="2401" y="1"/>
                </a:moveTo>
                <a:cubicBezTo>
                  <a:pt x="1064" y="1"/>
                  <a:pt x="0" y="1095"/>
                  <a:pt x="0" y="2433"/>
                </a:cubicBezTo>
                <a:cubicBezTo>
                  <a:pt x="0" y="3770"/>
                  <a:pt x="1064" y="4834"/>
                  <a:pt x="2401" y="4834"/>
                </a:cubicBezTo>
                <a:cubicBezTo>
                  <a:pt x="3739" y="4834"/>
                  <a:pt x="4803" y="3770"/>
                  <a:pt x="4803" y="2433"/>
                </a:cubicBezTo>
                <a:cubicBezTo>
                  <a:pt x="4803" y="1095"/>
                  <a:pt x="3739" y="1"/>
                  <a:pt x="240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6"/>
          <p:cNvSpPr/>
          <p:nvPr/>
        </p:nvSpPr>
        <p:spPr>
          <a:xfrm>
            <a:off x="6138619" y="2971538"/>
            <a:ext cx="64135" cy="63724"/>
          </a:xfrm>
          <a:custGeom>
            <a:avLst/>
            <a:gdLst/>
            <a:ahLst/>
            <a:cxnLst/>
            <a:rect l="l" t="t" r="r" b="b"/>
            <a:pathLst>
              <a:path w="4834" h="4803" extrusionOk="0">
                <a:moveTo>
                  <a:pt x="2402" y="0"/>
                </a:moveTo>
                <a:cubicBezTo>
                  <a:pt x="1065" y="0"/>
                  <a:pt x="1" y="1064"/>
                  <a:pt x="1" y="2402"/>
                </a:cubicBezTo>
                <a:cubicBezTo>
                  <a:pt x="1" y="3739"/>
                  <a:pt x="1065" y="4803"/>
                  <a:pt x="2402" y="4803"/>
                </a:cubicBezTo>
                <a:cubicBezTo>
                  <a:pt x="3739" y="4803"/>
                  <a:pt x="4834" y="3739"/>
                  <a:pt x="4834" y="2402"/>
                </a:cubicBezTo>
                <a:cubicBezTo>
                  <a:pt x="4834" y="1064"/>
                  <a:pt x="3739" y="0"/>
                  <a:pt x="24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36"/>
          <p:cNvGrpSpPr/>
          <p:nvPr/>
        </p:nvGrpSpPr>
        <p:grpSpPr>
          <a:xfrm>
            <a:off x="5073864" y="2343537"/>
            <a:ext cx="3489720" cy="2196719"/>
            <a:chOff x="5102202" y="2343640"/>
            <a:chExt cx="3496013" cy="2200680"/>
          </a:xfrm>
        </p:grpSpPr>
        <p:grpSp>
          <p:nvGrpSpPr>
            <p:cNvPr id="311" name="Google Shape;311;p36"/>
            <p:cNvGrpSpPr/>
            <p:nvPr/>
          </p:nvGrpSpPr>
          <p:grpSpPr>
            <a:xfrm>
              <a:off x="5102202" y="2343640"/>
              <a:ext cx="3496013" cy="2200680"/>
              <a:chOff x="5102202" y="2343640"/>
              <a:chExt cx="3496013" cy="2200680"/>
            </a:xfrm>
          </p:grpSpPr>
          <p:sp>
            <p:nvSpPr>
              <p:cNvPr id="312" name="Google Shape;312;p36"/>
              <p:cNvSpPr/>
              <p:nvPr/>
            </p:nvSpPr>
            <p:spPr>
              <a:xfrm>
                <a:off x="5102202" y="4219665"/>
                <a:ext cx="3496013" cy="324656"/>
              </a:xfrm>
              <a:custGeom>
                <a:avLst/>
                <a:gdLst/>
                <a:ahLst/>
                <a:cxnLst/>
                <a:rect l="l" t="t" r="r" b="b"/>
                <a:pathLst>
                  <a:path w="263502" h="24470" extrusionOk="0">
                    <a:moveTo>
                      <a:pt x="217908" y="1"/>
                    </a:moveTo>
                    <a:lnTo>
                      <a:pt x="53862" y="31"/>
                    </a:lnTo>
                    <a:cubicBezTo>
                      <a:pt x="47175" y="31"/>
                      <a:pt x="40579" y="1521"/>
                      <a:pt x="34561" y="4347"/>
                    </a:cubicBezTo>
                    <a:lnTo>
                      <a:pt x="2584" y="19332"/>
                    </a:lnTo>
                    <a:cubicBezTo>
                      <a:pt x="1" y="20579"/>
                      <a:pt x="852" y="24469"/>
                      <a:pt x="3740" y="24469"/>
                    </a:cubicBezTo>
                    <a:lnTo>
                      <a:pt x="257544" y="24469"/>
                    </a:lnTo>
                    <a:cubicBezTo>
                      <a:pt x="261738" y="24469"/>
                      <a:pt x="263501" y="19120"/>
                      <a:pt x="260158" y="16627"/>
                    </a:cubicBezTo>
                    <a:lnTo>
                      <a:pt x="253805" y="11885"/>
                    </a:lnTo>
                    <a:cubicBezTo>
                      <a:pt x="243410" y="4165"/>
                      <a:pt x="230826" y="1"/>
                      <a:pt x="2179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6"/>
              <p:cNvSpPr/>
              <p:nvPr/>
            </p:nvSpPr>
            <p:spPr>
              <a:xfrm>
                <a:off x="5850276" y="2783365"/>
                <a:ext cx="2134953" cy="1358486"/>
              </a:xfrm>
              <a:custGeom>
                <a:avLst/>
                <a:gdLst/>
                <a:ahLst/>
                <a:cxnLst/>
                <a:rect l="l" t="t" r="r" b="b"/>
                <a:pathLst>
                  <a:path w="160916" h="102392" extrusionOk="0">
                    <a:moveTo>
                      <a:pt x="103397" y="0"/>
                    </a:moveTo>
                    <a:cubicBezTo>
                      <a:pt x="65274" y="0"/>
                      <a:pt x="24082" y="2624"/>
                      <a:pt x="1" y="6524"/>
                    </a:cubicBezTo>
                    <a:lnTo>
                      <a:pt x="6445" y="102391"/>
                    </a:lnTo>
                    <a:lnTo>
                      <a:pt x="154229" y="102391"/>
                    </a:lnTo>
                    <a:lnTo>
                      <a:pt x="160916" y="2694"/>
                    </a:lnTo>
                    <a:cubicBezTo>
                      <a:pt x="145050" y="820"/>
                      <a:pt x="124703" y="0"/>
                      <a:pt x="1033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6"/>
              <p:cNvSpPr/>
              <p:nvPr/>
            </p:nvSpPr>
            <p:spPr>
              <a:xfrm>
                <a:off x="5907141" y="2830186"/>
                <a:ext cx="2028495" cy="1262058"/>
              </a:xfrm>
              <a:custGeom>
                <a:avLst/>
                <a:gdLst/>
                <a:ahLst/>
                <a:cxnLst/>
                <a:rect l="l" t="t" r="r" b="b"/>
                <a:pathLst>
                  <a:path w="152892" h="95124" extrusionOk="0">
                    <a:moveTo>
                      <a:pt x="91932" y="0"/>
                    </a:moveTo>
                    <a:cubicBezTo>
                      <a:pt x="59419" y="0"/>
                      <a:pt x="27146" y="2043"/>
                      <a:pt x="1" y="6338"/>
                    </a:cubicBezTo>
                    <a:lnTo>
                      <a:pt x="5654" y="94850"/>
                    </a:lnTo>
                    <a:lnTo>
                      <a:pt x="146538" y="95124"/>
                    </a:lnTo>
                    <a:lnTo>
                      <a:pt x="152891" y="2417"/>
                    </a:lnTo>
                    <a:cubicBezTo>
                      <a:pt x="133309" y="824"/>
                      <a:pt x="112573" y="0"/>
                      <a:pt x="919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6"/>
              <p:cNvSpPr/>
              <p:nvPr/>
            </p:nvSpPr>
            <p:spPr>
              <a:xfrm>
                <a:off x="5984172" y="2924120"/>
                <a:ext cx="1859918" cy="1168535"/>
              </a:xfrm>
              <a:custGeom>
                <a:avLst/>
                <a:gdLst/>
                <a:ahLst/>
                <a:cxnLst/>
                <a:rect l="l" t="t" r="r" b="b"/>
                <a:pathLst>
                  <a:path w="140186" h="88075" extrusionOk="0">
                    <a:moveTo>
                      <a:pt x="87032" y="0"/>
                    </a:moveTo>
                    <a:cubicBezTo>
                      <a:pt x="56468" y="0"/>
                      <a:pt x="27420" y="1450"/>
                      <a:pt x="0" y="4851"/>
                    </a:cubicBezTo>
                    <a:lnTo>
                      <a:pt x="3860" y="87801"/>
                    </a:lnTo>
                    <a:lnTo>
                      <a:pt x="135018" y="88074"/>
                    </a:lnTo>
                    <a:lnTo>
                      <a:pt x="140185" y="1295"/>
                    </a:lnTo>
                    <a:cubicBezTo>
                      <a:pt x="121998" y="462"/>
                      <a:pt x="104274" y="0"/>
                      <a:pt x="870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6"/>
              <p:cNvSpPr/>
              <p:nvPr/>
            </p:nvSpPr>
            <p:spPr>
              <a:xfrm>
                <a:off x="5981744" y="2897651"/>
                <a:ext cx="1864760" cy="173512"/>
              </a:xfrm>
              <a:custGeom>
                <a:avLst/>
                <a:gdLst/>
                <a:ahLst/>
                <a:cxnLst/>
                <a:rect l="l" t="t" r="r" b="b"/>
                <a:pathLst>
                  <a:path w="140551" h="13078" extrusionOk="0">
                    <a:moveTo>
                      <a:pt x="92901" y="0"/>
                    </a:moveTo>
                    <a:cubicBezTo>
                      <a:pt x="61704" y="0"/>
                      <a:pt x="30572" y="1630"/>
                      <a:pt x="1" y="5235"/>
                    </a:cubicBezTo>
                    <a:lnTo>
                      <a:pt x="31" y="5235"/>
                    </a:lnTo>
                    <a:lnTo>
                      <a:pt x="396" y="13077"/>
                    </a:lnTo>
                    <a:cubicBezTo>
                      <a:pt x="26194" y="10098"/>
                      <a:pt x="56323" y="8748"/>
                      <a:pt x="86063" y="8748"/>
                    </a:cubicBezTo>
                    <a:cubicBezTo>
                      <a:pt x="104573" y="8748"/>
                      <a:pt x="122932" y="9271"/>
                      <a:pt x="140003" y="10250"/>
                    </a:cubicBezTo>
                    <a:lnTo>
                      <a:pt x="140551" y="1223"/>
                    </a:lnTo>
                    <a:cubicBezTo>
                      <a:pt x="124694" y="423"/>
                      <a:pt x="108789" y="0"/>
                      <a:pt x="929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6"/>
              <p:cNvSpPr/>
              <p:nvPr/>
            </p:nvSpPr>
            <p:spPr>
              <a:xfrm>
                <a:off x="6256779" y="2955405"/>
                <a:ext cx="64135" cy="64135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4834" extrusionOk="0">
                    <a:moveTo>
                      <a:pt x="2432" y="1"/>
                    </a:moveTo>
                    <a:cubicBezTo>
                      <a:pt x="1095" y="1"/>
                      <a:pt x="1" y="1095"/>
                      <a:pt x="1" y="2432"/>
                    </a:cubicBezTo>
                    <a:cubicBezTo>
                      <a:pt x="1" y="3770"/>
                      <a:pt x="1095" y="4834"/>
                      <a:pt x="2432" y="4834"/>
                    </a:cubicBezTo>
                    <a:cubicBezTo>
                      <a:pt x="3770" y="4834"/>
                      <a:pt x="4834" y="3770"/>
                      <a:pt x="4834" y="2432"/>
                    </a:cubicBezTo>
                    <a:cubicBezTo>
                      <a:pt x="4834" y="1095"/>
                      <a:pt x="3770" y="1"/>
                      <a:pt x="24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6"/>
              <p:cNvSpPr/>
              <p:nvPr/>
            </p:nvSpPr>
            <p:spPr>
              <a:xfrm>
                <a:off x="5426844" y="4141838"/>
                <a:ext cx="2910850" cy="256487"/>
              </a:xfrm>
              <a:custGeom>
                <a:avLst/>
                <a:gdLst/>
                <a:ahLst/>
                <a:cxnLst/>
                <a:rect l="l" t="t" r="r" b="b"/>
                <a:pathLst>
                  <a:path w="219397" h="19332" extrusionOk="0">
                    <a:moveTo>
                      <a:pt x="38360" y="0"/>
                    </a:moveTo>
                    <a:lnTo>
                      <a:pt x="0" y="19332"/>
                    </a:lnTo>
                    <a:lnTo>
                      <a:pt x="219397" y="19332"/>
                    </a:lnTo>
                    <a:lnTo>
                      <a:pt x="1861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6"/>
              <p:cNvSpPr/>
              <p:nvPr/>
            </p:nvSpPr>
            <p:spPr>
              <a:xfrm>
                <a:off x="5426844" y="4398325"/>
                <a:ext cx="2910850" cy="110094"/>
              </a:xfrm>
              <a:custGeom>
                <a:avLst/>
                <a:gdLst/>
                <a:ahLst/>
                <a:cxnLst/>
                <a:rect l="l" t="t" r="r" b="b"/>
                <a:pathLst>
                  <a:path w="219397" h="8298" extrusionOk="0">
                    <a:moveTo>
                      <a:pt x="0" y="0"/>
                    </a:moveTo>
                    <a:lnTo>
                      <a:pt x="0" y="8298"/>
                    </a:lnTo>
                    <a:lnTo>
                      <a:pt x="219397" y="8298"/>
                    </a:lnTo>
                    <a:lnTo>
                      <a:pt x="2193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6"/>
              <p:cNvSpPr/>
              <p:nvPr/>
            </p:nvSpPr>
            <p:spPr>
              <a:xfrm>
                <a:off x="5611952" y="4177726"/>
                <a:ext cx="2601133" cy="177864"/>
              </a:xfrm>
              <a:custGeom>
                <a:avLst/>
                <a:gdLst/>
                <a:ahLst/>
                <a:cxnLst/>
                <a:rect l="l" t="t" r="r" b="b"/>
                <a:pathLst>
                  <a:path w="196053" h="13406" extrusionOk="0">
                    <a:moveTo>
                      <a:pt x="25472" y="1"/>
                    </a:moveTo>
                    <a:lnTo>
                      <a:pt x="0" y="13405"/>
                    </a:lnTo>
                    <a:lnTo>
                      <a:pt x="196052" y="13405"/>
                    </a:lnTo>
                    <a:lnTo>
                      <a:pt x="1713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6"/>
              <p:cNvSpPr/>
              <p:nvPr/>
            </p:nvSpPr>
            <p:spPr>
              <a:xfrm>
                <a:off x="5850276" y="4303555"/>
                <a:ext cx="2048661" cy="35491"/>
              </a:xfrm>
              <a:custGeom>
                <a:avLst/>
                <a:gdLst/>
                <a:ahLst/>
                <a:cxnLst/>
                <a:rect l="l" t="t" r="r" b="b"/>
                <a:pathLst>
                  <a:path w="154412" h="2675" extrusionOk="0">
                    <a:moveTo>
                      <a:pt x="4743" y="0"/>
                    </a:moveTo>
                    <a:lnTo>
                      <a:pt x="1" y="2675"/>
                    </a:lnTo>
                    <a:lnTo>
                      <a:pt x="154411" y="2675"/>
                    </a:lnTo>
                    <a:lnTo>
                      <a:pt x="150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6"/>
              <p:cNvSpPr/>
              <p:nvPr/>
            </p:nvSpPr>
            <p:spPr>
              <a:xfrm>
                <a:off x="5789790" y="4193859"/>
                <a:ext cx="2255939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170035" h="6658" extrusionOk="0">
                    <a:moveTo>
                      <a:pt x="12736" y="0"/>
                    </a:moveTo>
                    <a:lnTo>
                      <a:pt x="1" y="6657"/>
                    </a:lnTo>
                    <a:lnTo>
                      <a:pt x="170034" y="6657"/>
                    </a:lnTo>
                    <a:lnTo>
                      <a:pt x="1579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6"/>
              <p:cNvSpPr/>
              <p:nvPr/>
            </p:nvSpPr>
            <p:spPr>
              <a:xfrm>
                <a:off x="5839795" y="4255965"/>
                <a:ext cx="2158742" cy="13"/>
              </a:xfrm>
              <a:custGeom>
                <a:avLst/>
                <a:gdLst/>
                <a:ahLst/>
                <a:cxnLst/>
                <a:rect l="l" t="t" r="r" b="b"/>
                <a:pathLst>
                  <a:path w="162709" h="1" fill="none" extrusionOk="0">
                    <a:moveTo>
                      <a:pt x="1" y="0"/>
                    </a:moveTo>
                    <a:lnTo>
                      <a:pt x="162709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6"/>
              <p:cNvSpPr/>
              <p:nvPr/>
            </p:nvSpPr>
            <p:spPr>
              <a:xfrm>
                <a:off x="5874476" y="4237815"/>
                <a:ext cx="2091396" cy="13"/>
              </a:xfrm>
              <a:custGeom>
                <a:avLst/>
                <a:gdLst/>
                <a:ahLst/>
                <a:cxnLst/>
                <a:rect l="l" t="t" r="r" b="b"/>
                <a:pathLst>
                  <a:path w="157633" h="1" fill="none" extrusionOk="0">
                    <a:moveTo>
                      <a:pt x="1" y="1"/>
                    </a:moveTo>
                    <a:lnTo>
                      <a:pt x="157633" y="1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6"/>
              <p:cNvSpPr/>
              <p:nvPr/>
            </p:nvSpPr>
            <p:spPr>
              <a:xfrm>
                <a:off x="5931739" y="4207976"/>
                <a:ext cx="1979697" cy="13"/>
              </a:xfrm>
              <a:custGeom>
                <a:avLst/>
                <a:gdLst/>
                <a:ahLst/>
                <a:cxnLst/>
                <a:rect l="l" t="t" r="r" b="b"/>
                <a:pathLst>
                  <a:path w="149214" h="1" fill="none" extrusionOk="0">
                    <a:moveTo>
                      <a:pt x="1" y="0"/>
                    </a:moveTo>
                    <a:lnTo>
                      <a:pt x="149213" y="0"/>
                    </a:lnTo>
                  </a:path>
                </a:pathLst>
              </a:custGeom>
              <a:noFill/>
              <a:ln w="9875" cap="rnd" cmpd="sng">
                <a:solidFill>
                  <a:srgbClr val="ACA2B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6"/>
              <p:cNvSpPr/>
              <p:nvPr/>
            </p:nvSpPr>
            <p:spPr>
              <a:xfrm>
                <a:off x="5905934" y="4221283"/>
                <a:ext cx="2029702" cy="13"/>
              </a:xfrm>
              <a:custGeom>
                <a:avLst/>
                <a:gdLst/>
                <a:ahLst/>
                <a:cxnLst/>
                <a:rect l="l" t="t" r="r" b="b"/>
                <a:pathLst>
                  <a:path w="152983" h="1" fill="none" extrusionOk="0">
                    <a:moveTo>
                      <a:pt x="152982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6"/>
              <p:cNvSpPr/>
              <p:nvPr/>
            </p:nvSpPr>
            <p:spPr>
              <a:xfrm>
                <a:off x="6128947" y="4193859"/>
                <a:ext cx="125829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9484" h="6658" fill="none" extrusionOk="0">
                    <a:moveTo>
                      <a:pt x="0" y="6657"/>
                    </a:moveTo>
                    <a:lnTo>
                      <a:pt x="9484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6"/>
              <p:cNvSpPr/>
              <p:nvPr/>
            </p:nvSpPr>
            <p:spPr>
              <a:xfrm>
                <a:off x="6318885" y="4193859"/>
                <a:ext cx="106485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6658" fill="none" extrusionOk="0">
                    <a:moveTo>
                      <a:pt x="1" y="6657"/>
                    </a:moveTo>
                    <a:lnTo>
                      <a:pt x="8025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6"/>
              <p:cNvSpPr/>
              <p:nvPr/>
            </p:nvSpPr>
            <p:spPr>
              <a:xfrm>
                <a:off x="6534641" y="4193859"/>
                <a:ext cx="71392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6658" fill="none" extrusionOk="0">
                    <a:moveTo>
                      <a:pt x="0" y="6657"/>
                    </a:moveTo>
                    <a:lnTo>
                      <a:pt x="5380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6"/>
              <p:cNvSpPr/>
              <p:nvPr/>
            </p:nvSpPr>
            <p:spPr>
              <a:xfrm>
                <a:off x="6747969" y="4193859"/>
                <a:ext cx="13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1" h="6658" fill="none" extrusionOk="0">
                    <a:moveTo>
                      <a:pt x="1" y="665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6"/>
              <p:cNvSpPr/>
              <p:nvPr/>
            </p:nvSpPr>
            <p:spPr>
              <a:xfrm>
                <a:off x="6883881" y="4193859"/>
                <a:ext cx="63724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6658" fill="none" extrusionOk="0">
                    <a:moveTo>
                      <a:pt x="0" y="0"/>
                    </a:moveTo>
                    <a:lnTo>
                      <a:pt x="4803" y="6657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6"/>
              <p:cNvSpPr/>
              <p:nvPr/>
            </p:nvSpPr>
            <p:spPr>
              <a:xfrm>
                <a:off x="7056876" y="4193859"/>
                <a:ext cx="99228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6658" fill="none" extrusionOk="0">
                    <a:moveTo>
                      <a:pt x="1" y="0"/>
                    </a:moveTo>
                    <a:lnTo>
                      <a:pt x="7478" y="6657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6"/>
              <p:cNvSpPr/>
              <p:nvPr/>
            </p:nvSpPr>
            <p:spPr>
              <a:xfrm>
                <a:off x="7266582" y="4193859"/>
                <a:ext cx="121000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9120" h="6658" fill="none" extrusionOk="0">
                    <a:moveTo>
                      <a:pt x="1" y="0"/>
                    </a:moveTo>
                    <a:lnTo>
                      <a:pt x="9119" y="6657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6"/>
              <p:cNvSpPr/>
              <p:nvPr/>
            </p:nvSpPr>
            <p:spPr>
              <a:xfrm>
                <a:off x="7479910" y="4193859"/>
                <a:ext cx="135116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6658" fill="none" extrusionOk="0">
                    <a:moveTo>
                      <a:pt x="1" y="0"/>
                    </a:moveTo>
                    <a:lnTo>
                      <a:pt x="10183" y="6657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6"/>
              <p:cNvSpPr/>
              <p:nvPr/>
            </p:nvSpPr>
            <p:spPr>
              <a:xfrm>
                <a:off x="7700509" y="4193859"/>
                <a:ext cx="145996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11004" h="6658" fill="none" extrusionOk="0">
                    <a:moveTo>
                      <a:pt x="0" y="0"/>
                    </a:moveTo>
                    <a:lnTo>
                      <a:pt x="11004" y="6657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6"/>
              <p:cNvSpPr/>
              <p:nvPr/>
            </p:nvSpPr>
            <p:spPr>
              <a:xfrm>
                <a:off x="6229355" y="4193859"/>
                <a:ext cx="106485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6658" fill="none" extrusionOk="0">
                    <a:moveTo>
                      <a:pt x="1" y="6657"/>
                    </a:moveTo>
                    <a:lnTo>
                      <a:pt x="8025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6"/>
              <p:cNvSpPr/>
              <p:nvPr/>
            </p:nvSpPr>
            <p:spPr>
              <a:xfrm>
                <a:off x="6425356" y="4193859"/>
                <a:ext cx="88733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6688" h="6658" fill="none" extrusionOk="0">
                    <a:moveTo>
                      <a:pt x="0" y="6657"/>
                    </a:moveTo>
                    <a:lnTo>
                      <a:pt x="6687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6"/>
              <p:cNvSpPr/>
              <p:nvPr/>
            </p:nvSpPr>
            <p:spPr>
              <a:xfrm>
                <a:off x="6643925" y="4193859"/>
                <a:ext cx="25819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6658" fill="none" extrusionOk="0">
                    <a:moveTo>
                      <a:pt x="1" y="6657"/>
                    </a:moveTo>
                    <a:lnTo>
                      <a:pt x="1946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6"/>
              <p:cNvSpPr/>
              <p:nvPr/>
            </p:nvSpPr>
            <p:spPr>
              <a:xfrm>
                <a:off x="6816522" y="4193859"/>
                <a:ext cx="28247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6658" fill="none" extrusionOk="0">
                    <a:moveTo>
                      <a:pt x="2129" y="665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6"/>
              <p:cNvSpPr/>
              <p:nvPr/>
            </p:nvSpPr>
            <p:spPr>
              <a:xfrm>
                <a:off x="6976634" y="4193859"/>
                <a:ext cx="72188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5441" h="6658" fill="none" extrusionOk="0">
                    <a:moveTo>
                      <a:pt x="5441" y="665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6"/>
              <p:cNvSpPr/>
              <p:nvPr/>
            </p:nvSpPr>
            <p:spPr>
              <a:xfrm>
                <a:off x="7172622" y="4193859"/>
                <a:ext cx="93974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7083" h="6658" fill="none" extrusionOk="0">
                    <a:moveTo>
                      <a:pt x="7083" y="665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6"/>
              <p:cNvSpPr/>
              <p:nvPr/>
            </p:nvSpPr>
            <p:spPr>
              <a:xfrm>
                <a:off x="7382726" y="4193859"/>
                <a:ext cx="112522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8481" h="6658" fill="none" extrusionOk="0">
                    <a:moveTo>
                      <a:pt x="8481" y="665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6"/>
              <p:cNvSpPr/>
              <p:nvPr/>
            </p:nvSpPr>
            <p:spPr>
              <a:xfrm>
                <a:off x="7594847" y="4193859"/>
                <a:ext cx="136722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10305" h="6658" fill="none" extrusionOk="0">
                    <a:moveTo>
                      <a:pt x="10305" y="665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6"/>
              <p:cNvSpPr/>
              <p:nvPr/>
            </p:nvSpPr>
            <p:spPr>
              <a:xfrm>
                <a:off x="7800121" y="4193859"/>
                <a:ext cx="149618" cy="88335"/>
              </a:xfrm>
              <a:custGeom>
                <a:avLst/>
                <a:gdLst/>
                <a:ahLst/>
                <a:cxnLst/>
                <a:rect l="l" t="t" r="r" b="b"/>
                <a:pathLst>
                  <a:path w="11277" h="6658" fill="none" extrusionOk="0">
                    <a:moveTo>
                      <a:pt x="11277" y="6657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 w="9875" cap="rnd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6"/>
              <p:cNvSpPr/>
              <p:nvPr/>
            </p:nvSpPr>
            <p:spPr>
              <a:xfrm>
                <a:off x="5457890" y="4422113"/>
                <a:ext cx="1565525" cy="61707"/>
              </a:xfrm>
              <a:custGeom>
                <a:avLst/>
                <a:gdLst/>
                <a:ahLst/>
                <a:cxnLst/>
                <a:rect l="l" t="t" r="r" b="b"/>
                <a:pathLst>
                  <a:path w="117997" h="4651" extrusionOk="0">
                    <a:moveTo>
                      <a:pt x="1" y="0"/>
                    </a:moveTo>
                    <a:lnTo>
                      <a:pt x="1" y="4651"/>
                    </a:lnTo>
                    <a:lnTo>
                      <a:pt x="117997" y="4651"/>
                    </a:lnTo>
                    <a:lnTo>
                      <a:pt x="1179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6"/>
              <p:cNvSpPr/>
              <p:nvPr/>
            </p:nvSpPr>
            <p:spPr>
              <a:xfrm>
                <a:off x="7172622" y="4441059"/>
                <a:ext cx="277875" cy="30661"/>
              </a:xfrm>
              <a:custGeom>
                <a:avLst/>
                <a:gdLst/>
                <a:ahLst/>
                <a:cxnLst/>
                <a:rect l="l" t="t" r="r" b="b"/>
                <a:pathLst>
                  <a:path w="20944" h="2311" extrusionOk="0">
                    <a:moveTo>
                      <a:pt x="0" y="1"/>
                    </a:moveTo>
                    <a:lnTo>
                      <a:pt x="0" y="2311"/>
                    </a:lnTo>
                    <a:lnTo>
                      <a:pt x="20943" y="2311"/>
                    </a:lnTo>
                    <a:lnTo>
                      <a:pt x="20943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6"/>
              <p:cNvSpPr/>
              <p:nvPr/>
            </p:nvSpPr>
            <p:spPr>
              <a:xfrm>
                <a:off x="7495234" y="4441059"/>
                <a:ext cx="109311" cy="30661"/>
              </a:xfrm>
              <a:custGeom>
                <a:avLst/>
                <a:gdLst/>
                <a:ahLst/>
                <a:cxnLst/>
                <a:rect l="l" t="t" r="r" b="b"/>
                <a:pathLst>
                  <a:path w="8239" h="2311" extrusionOk="0">
                    <a:moveTo>
                      <a:pt x="1" y="1"/>
                    </a:moveTo>
                    <a:lnTo>
                      <a:pt x="1" y="2311"/>
                    </a:lnTo>
                    <a:lnTo>
                      <a:pt x="8238" y="2311"/>
                    </a:lnTo>
                    <a:lnTo>
                      <a:pt x="8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6"/>
              <p:cNvSpPr/>
              <p:nvPr/>
            </p:nvSpPr>
            <p:spPr>
              <a:xfrm>
                <a:off x="7690028" y="4441059"/>
                <a:ext cx="322626" cy="30661"/>
              </a:xfrm>
              <a:custGeom>
                <a:avLst/>
                <a:gdLst/>
                <a:ahLst/>
                <a:cxnLst/>
                <a:rect l="l" t="t" r="r" b="b"/>
                <a:pathLst>
                  <a:path w="24317" h="2311" extrusionOk="0">
                    <a:moveTo>
                      <a:pt x="0" y="1"/>
                    </a:moveTo>
                    <a:lnTo>
                      <a:pt x="0" y="2311"/>
                    </a:lnTo>
                    <a:lnTo>
                      <a:pt x="24317" y="2311"/>
                    </a:lnTo>
                    <a:lnTo>
                      <a:pt x="24317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6"/>
              <p:cNvSpPr/>
              <p:nvPr/>
            </p:nvSpPr>
            <p:spPr>
              <a:xfrm>
                <a:off x="8074347" y="4428973"/>
                <a:ext cx="54450" cy="54848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4134" extrusionOk="0">
                    <a:moveTo>
                      <a:pt x="2037" y="0"/>
                    </a:moveTo>
                    <a:cubicBezTo>
                      <a:pt x="912" y="0"/>
                      <a:pt x="0" y="942"/>
                      <a:pt x="0" y="2067"/>
                    </a:cubicBezTo>
                    <a:cubicBezTo>
                      <a:pt x="0" y="3192"/>
                      <a:pt x="912" y="4134"/>
                      <a:pt x="2037" y="4134"/>
                    </a:cubicBezTo>
                    <a:cubicBezTo>
                      <a:pt x="3192" y="4134"/>
                      <a:pt x="4104" y="3192"/>
                      <a:pt x="4104" y="2067"/>
                    </a:cubicBezTo>
                    <a:cubicBezTo>
                      <a:pt x="4104" y="942"/>
                      <a:pt x="3192" y="0"/>
                      <a:pt x="20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6"/>
              <p:cNvSpPr/>
              <p:nvPr/>
            </p:nvSpPr>
            <p:spPr>
              <a:xfrm>
                <a:off x="8180806" y="4441059"/>
                <a:ext cx="31072" cy="30661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311" extrusionOk="0">
                    <a:moveTo>
                      <a:pt x="1186" y="1"/>
                    </a:moveTo>
                    <a:cubicBezTo>
                      <a:pt x="548" y="1"/>
                      <a:pt x="1" y="518"/>
                      <a:pt x="1" y="1156"/>
                    </a:cubicBezTo>
                    <a:cubicBezTo>
                      <a:pt x="1" y="1794"/>
                      <a:pt x="548" y="2311"/>
                      <a:pt x="1186" y="2311"/>
                    </a:cubicBezTo>
                    <a:cubicBezTo>
                      <a:pt x="1824" y="2311"/>
                      <a:pt x="2341" y="1794"/>
                      <a:pt x="2341" y="1156"/>
                    </a:cubicBezTo>
                    <a:cubicBezTo>
                      <a:pt x="2341" y="518"/>
                      <a:pt x="1824" y="1"/>
                      <a:pt x="11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6"/>
              <p:cNvSpPr/>
              <p:nvPr/>
            </p:nvSpPr>
            <p:spPr>
              <a:xfrm>
                <a:off x="6075307" y="3238254"/>
                <a:ext cx="1589327" cy="851574"/>
              </a:xfrm>
              <a:custGeom>
                <a:avLst/>
                <a:gdLst/>
                <a:ahLst/>
                <a:cxnLst/>
                <a:rect l="l" t="t" r="r" b="b"/>
                <a:pathLst>
                  <a:path w="119791" h="64185" extrusionOk="0">
                    <a:moveTo>
                      <a:pt x="84249" y="0"/>
                    </a:moveTo>
                    <a:cubicBezTo>
                      <a:pt x="79864" y="0"/>
                      <a:pt x="75477" y="112"/>
                      <a:pt x="71127" y="202"/>
                    </a:cubicBezTo>
                    <a:cubicBezTo>
                      <a:pt x="56871" y="475"/>
                      <a:pt x="42615" y="1813"/>
                      <a:pt x="28542" y="4184"/>
                    </a:cubicBezTo>
                    <a:cubicBezTo>
                      <a:pt x="21430" y="5399"/>
                      <a:pt x="14378" y="6858"/>
                      <a:pt x="7508" y="9047"/>
                    </a:cubicBezTo>
                    <a:cubicBezTo>
                      <a:pt x="5229" y="9776"/>
                      <a:pt x="2797" y="10719"/>
                      <a:pt x="1429" y="12694"/>
                    </a:cubicBezTo>
                    <a:cubicBezTo>
                      <a:pt x="274" y="14396"/>
                      <a:pt x="92" y="16555"/>
                      <a:pt x="61" y="18621"/>
                    </a:cubicBezTo>
                    <a:cubicBezTo>
                      <a:pt x="1" y="25156"/>
                      <a:pt x="1277" y="31631"/>
                      <a:pt x="2645" y="38014"/>
                    </a:cubicBezTo>
                    <a:cubicBezTo>
                      <a:pt x="4530" y="46950"/>
                      <a:pt x="8785" y="64093"/>
                      <a:pt x="8785" y="64093"/>
                    </a:cubicBezTo>
                    <a:lnTo>
                      <a:pt x="119790" y="64184"/>
                    </a:lnTo>
                    <a:cubicBezTo>
                      <a:pt x="119790" y="64184"/>
                      <a:pt x="118544" y="39047"/>
                      <a:pt x="115778" y="26707"/>
                    </a:cubicBezTo>
                    <a:cubicBezTo>
                      <a:pt x="114076" y="19260"/>
                      <a:pt x="111796" y="11722"/>
                      <a:pt x="107206" y="5582"/>
                    </a:cubicBezTo>
                    <a:cubicBezTo>
                      <a:pt x="105990" y="3940"/>
                      <a:pt x="104562" y="2390"/>
                      <a:pt x="102708" y="1539"/>
                    </a:cubicBezTo>
                    <a:cubicBezTo>
                      <a:pt x="101188" y="840"/>
                      <a:pt x="99486" y="658"/>
                      <a:pt x="97784" y="506"/>
                    </a:cubicBezTo>
                    <a:cubicBezTo>
                      <a:pt x="93304" y="120"/>
                      <a:pt x="88778" y="0"/>
                      <a:pt x="842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6"/>
              <p:cNvSpPr/>
              <p:nvPr/>
            </p:nvSpPr>
            <p:spPr>
              <a:xfrm>
                <a:off x="6075307" y="3395289"/>
                <a:ext cx="204479" cy="693864"/>
              </a:xfrm>
              <a:custGeom>
                <a:avLst/>
                <a:gdLst/>
                <a:ahLst/>
                <a:cxnLst/>
                <a:rect l="l" t="t" r="r" b="b"/>
                <a:pathLst>
                  <a:path w="15412" h="52298" extrusionOk="0">
                    <a:moveTo>
                      <a:pt x="3006" y="0"/>
                    </a:moveTo>
                    <a:cubicBezTo>
                      <a:pt x="2405" y="0"/>
                      <a:pt x="1847" y="278"/>
                      <a:pt x="1429" y="858"/>
                    </a:cubicBezTo>
                    <a:cubicBezTo>
                      <a:pt x="274" y="2560"/>
                      <a:pt x="92" y="4719"/>
                      <a:pt x="61" y="6785"/>
                    </a:cubicBezTo>
                    <a:cubicBezTo>
                      <a:pt x="1" y="13320"/>
                      <a:pt x="1277" y="19795"/>
                      <a:pt x="2645" y="26178"/>
                    </a:cubicBezTo>
                    <a:cubicBezTo>
                      <a:pt x="4530" y="35114"/>
                      <a:pt x="8785" y="52257"/>
                      <a:pt x="8785" y="52257"/>
                    </a:cubicBezTo>
                    <a:cubicBezTo>
                      <a:pt x="9940" y="52257"/>
                      <a:pt x="11109" y="52298"/>
                      <a:pt x="12273" y="52298"/>
                    </a:cubicBezTo>
                    <a:cubicBezTo>
                      <a:pt x="12855" y="52298"/>
                      <a:pt x="13436" y="52288"/>
                      <a:pt x="14013" y="52257"/>
                    </a:cubicBezTo>
                    <a:cubicBezTo>
                      <a:pt x="15107" y="52196"/>
                      <a:pt x="15411" y="51953"/>
                      <a:pt x="15411" y="51437"/>
                    </a:cubicBezTo>
                    <a:cubicBezTo>
                      <a:pt x="15411" y="51072"/>
                      <a:pt x="15229" y="50525"/>
                      <a:pt x="15107" y="49795"/>
                    </a:cubicBezTo>
                    <a:cubicBezTo>
                      <a:pt x="14834" y="48154"/>
                      <a:pt x="14560" y="46512"/>
                      <a:pt x="14287" y="44871"/>
                    </a:cubicBezTo>
                    <a:cubicBezTo>
                      <a:pt x="13192" y="38154"/>
                      <a:pt x="12068" y="31467"/>
                      <a:pt x="10974" y="24780"/>
                    </a:cubicBezTo>
                    <a:cubicBezTo>
                      <a:pt x="10001" y="18913"/>
                      <a:pt x="9028" y="13047"/>
                      <a:pt x="7660" y="7241"/>
                    </a:cubicBezTo>
                    <a:cubicBezTo>
                      <a:pt x="7235" y="5509"/>
                      <a:pt x="6809" y="3776"/>
                      <a:pt x="5928" y="2226"/>
                    </a:cubicBezTo>
                    <a:cubicBezTo>
                      <a:pt x="5502" y="1497"/>
                      <a:pt x="4986" y="797"/>
                      <a:pt x="4256" y="372"/>
                    </a:cubicBezTo>
                    <a:cubicBezTo>
                      <a:pt x="3839" y="127"/>
                      <a:pt x="3413" y="0"/>
                      <a:pt x="30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6"/>
              <p:cNvSpPr/>
              <p:nvPr/>
            </p:nvSpPr>
            <p:spPr>
              <a:xfrm>
                <a:off x="7319811" y="3874060"/>
                <a:ext cx="227869" cy="218184"/>
              </a:xfrm>
              <a:custGeom>
                <a:avLst/>
                <a:gdLst/>
                <a:ahLst/>
                <a:cxnLst/>
                <a:rect l="l" t="t" r="r" b="b"/>
                <a:pathLst>
                  <a:path w="17175" h="16445" extrusionOk="0">
                    <a:moveTo>
                      <a:pt x="17174" y="1"/>
                    </a:moveTo>
                    <a:lnTo>
                      <a:pt x="1" y="2858"/>
                    </a:lnTo>
                    <a:lnTo>
                      <a:pt x="1" y="16414"/>
                    </a:lnTo>
                    <a:cubicBezTo>
                      <a:pt x="2554" y="16445"/>
                      <a:pt x="9697" y="16445"/>
                      <a:pt x="16171" y="16445"/>
                    </a:cubicBezTo>
                    <a:lnTo>
                      <a:pt x="17174" y="1"/>
                    </a:lnTo>
                    <a:close/>
                  </a:path>
                </a:pathLst>
              </a:custGeom>
              <a:solidFill>
                <a:srgbClr val="E6C0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6"/>
              <p:cNvSpPr/>
              <p:nvPr/>
            </p:nvSpPr>
            <p:spPr>
              <a:xfrm>
                <a:off x="6216459" y="3357994"/>
                <a:ext cx="1420339" cy="736293"/>
              </a:xfrm>
              <a:custGeom>
                <a:avLst/>
                <a:gdLst/>
                <a:ahLst/>
                <a:cxnLst/>
                <a:rect l="l" t="t" r="r" b="b"/>
                <a:pathLst>
                  <a:path w="107054" h="55496" extrusionOk="0">
                    <a:moveTo>
                      <a:pt x="51537" y="0"/>
                    </a:moveTo>
                    <a:cubicBezTo>
                      <a:pt x="51106" y="0"/>
                      <a:pt x="50675" y="7"/>
                      <a:pt x="50244" y="22"/>
                    </a:cubicBezTo>
                    <a:cubicBezTo>
                      <a:pt x="45989" y="174"/>
                      <a:pt x="42129" y="1511"/>
                      <a:pt x="38116" y="2788"/>
                    </a:cubicBezTo>
                    <a:cubicBezTo>
                      <a:pt x="32037" y="4703"/>
                      <a:pt x="25988" y="6800"/>
                      <a:pt x="20001" y="9019"/>
                    </a:cubicBezTo>
                    <a:cubicBezTo>
                      <a:pt x="18633" y="9505"/>
                      <a:pt x="17265" y="10022"/>
                      <a:pt x="16110" y="10843"/>
                    </a:cubicBezTo>
                    <a:cubicBezTo>
                      <a:pt x="13131" y="12970"/>
                      <a:pt x="11885" y="16679"/>
                      <a:pt x="10791" y="20174"/>
                    </a:cubicBezTo>
                    <a:cubicBezTo>
                      <a:pt x="6718" y="33366"/>
                      <a:pt x="4164" y="41907"/>
                      <a:pt x="0" y="55099"/>
                    </a:cubicBezTo>
                    <a:cubicBezTo>
                      <a:pt x="19322" y="55344"/>
                      <a:pt x="45122" y="55495"/>
                      <a:pt x="63454" y="55495"/>
                    </a:cubicBezTo>
                    <a:cubicBezTo>
                      <a:pt x="74682" y="55495"/>
                      <a:pt x="83109" y="55438"/>
                      <a:pt x="85534" y="55311"/>
                    </a:cubicBezTo>
                    <a:cubicBezTo>
                      <a:pt x="84531" y="49992"/>
                      <a:pt x="84470" y="49080"/>
                      <a:pt x="83953" y="43670"/>
                    </a:cubicBezTo>
                    <a:cubicBezTo>
                      <a:pt x="91795" y="42849"/>
                      <a:pt x="99576" y="41147"/>
                      <a:pt x="107054" y="38685"/>
                    </a:cubicBezTo>
                    <a:cubicBezTo>
                      <a:pt x="103315" y="29536"/>
                      <a:pt x="99060" y="20448"/>
                      <a:pt x="94592" y="11603"/>
                    </a:cubicBezTo>
                    <a:cubicBezTo>
                      <a:pt x="93862" y="10174"/>
                      <a:pt x="93102" y="8715"/>
                      <a:pt x="91886" y="7681"/>
                    </a:cubicBezTo>
                    <a:cubicBezTo>
                      <a:pt x="90762" y="6648"/>
                      <a:pt x="89303" y="6101"/>
                      <a:pt x="87844" y="5615"/>
                    </a:cubicBezTo>
                    <a:cubicBezTo>
                      <a:pt x="80062" y="3061"/>
                      <a:pt x="71582" y="2514"/>
                      <a:pt x="63466" y="1238"/>
                    </a:cubicBezTo>
                    <a:cubicBezTo>
                      <a:pt x="59542" y="606"/>
                      <a:pt x="55543" y="0"/>
                      <a:pt x="51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6"/>
              <p:cNvSpPr/>
              <p:nvPr/>
            </p:nvSpPr>
            <p:spPr>
              <a:xfrm>
                <a:off x="6216459" y="3459331"/>
                <a:ext cx="427479" cy="636681"/>
              </a:xfrm>
              <a:custGeom>
                <a:avLst/>
                <a:gdLst/>
                <a:ahLst/>
                <a:cxnLst/>
                <a:rect l="l" t="t" r="r" b="b"/>
                <a:pathLst>
                  <a:path w="32220" h="47988" extrusionOk="0">
                    <a:moveTo>
                      <a:pt x="23651" y="0"/>
                    </a:moveTo>
                    <a:cubicBezTo>
                      <a:pt x="22561" y="0"/>
                      <a:pt x="20905" y="1031"/>
                      <a:pt x="20001" y="1381"/>
                    </a:cubicBezTo>
                    <a:cubicBezTo>
                      <a:pt x="18633" y="1867"/>
                      <a:pt x="17265" y="2384"/>
                      <a:pt x="16110" y="3205"/>
                    </a:cubicBezTo>
                    <a:cubicBezTo>
                      <a:pt x="13131" y="5332"/>
                      <a:pt x="11885" y="9041"/>
                      <a:pt x="10791" y="12536"/>
                    </a:cubicBezTo>
                    <a:cubicBezTo>
                      <a:pt x="6718" y="25728"/>
                      <a:pt x="4164" y="34269"/>
                      <a:pt x="0" y="47461"/>
                    </a:cubicBezTo>
                    <a:cubicBezTo>
                      <a:pt x="61" y="47278"/>
                      <a:pt x="1281" y="47212"/>
                      <a:pt x="3027" y="47212"/>
                    </a:cubicBezTo>
                    <a:cubicBezTo>
                      <a:pt x="7382" y="47212"/>
                      <a:pt x="15008" y="47621"/>
                      <a:pt x="16049" y="47643"/>
                    </a:cubicBezTo>
                    <a:lnTo>
                      <a:pt x="24894" y="47704"/>
                    </a:lnTo>
                    <a:cubicBezTo>
                      <a:pt x="25842" y="47704"/>
                      <a:pt x="27721" y="47987"/>
                      <a:pt x="29381" y="47987"/>
                    </a:cubicBezTo>
                    <a:cubicBezTo>
                      <a:pt x="30596" y="47987"/>
                      <a:pt x="31693" y="47835"/>
                      <a:pt x="32220" y="47309"/>
                    </a:cubicBezTo>
                    <a:cubicBezTo>
                      <a:pt x="28238" y="46275"/>
                      <a:pt x="25563" y="42354"/>
                      <a:pt x="24681" y="38342"/>
                    </a:cubicBezTo>
                    <a:cubicBezTo>
                      <a:pt x="23770" y="34330"/>
                      <a:pt x="24317" y="30166"/>
                      <a:pt x="24681" y="26093"/>
                    </a:cubicBezTo>
                    <a:cubicBezTo>
                      <a:pt x="25411" y="17764"/>
                      <a:pt x="25441" y="9405"/>
                      <a:pt x="24712" y="1107"/>
                    </a:cubicBezTo>
                    <a:cubicBezTo>
                      <a:pt x="24681" y="1047"/>
                      <a:pt x="24681" y="986"/>
                      <a:pt x="24681" y="925"/>
                    </a:cubicBezTo>
                    <a:lnTo>
                      <a:pt x="24681" y="895"/>
                    </a:lnTo>
                    <a:cubicBezTo>
                      <a:pt x="24563" y="236"/>
                      <a:pt x="24172" y="0"/>
                      <a:pt x="236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6"/>
              <p:cNvSpPr/>
              <p:nvPr/>
            </p:nvSpPr>
            <p:spPr>
              <a:xfrm>
                <a:off x="7446450" y="3271291"/>
                <a:ext cx="485153" cy="822280"/>
              </a:xfrm>
              <a:custGeom>
                <a:avLst/>
                <a:gdLst/>
                <a:ahLst/>
                <a:cxnLst/>
                <a:rect l="l" t="t" r="r" b="b"/>
                <a:pathLst>
                  <a:path w="36567" h="61977" extrusionOk="0">
                    <a:moveTo>
                      <a:pt x="33368" y="0"/>
                    </a:moveTo>
                    <a:cubicBezTo>
                      <a:pt x="31463" y="0"/>
                      <a:pt x="29270" y="3373"/>
                      <a:pt x="28298" y="4399"/>
                    </a:cubicBezTo>
                    <a:cubicBezTo>
                      <a:pt x="28663" y="3852"/>
                      <a:pt x="28967" y="3304"/>
                      <a:pt x="29271" y="2727"/>
                    </a:cubicBezTo>
                    <a:cubicBezTo>
                      <a:pt x="29393" y="2484"/>
                      <a:pt x="29514" y="2241"/>
                      <a:pt x="29545" y="1967"/>
                    </a:cubicBezTo>
                    <a:cubicBezTo>
                      <a:pt x="29653" y="1150"/>
                      <a:pt x="29104" y="880"/>
                      <a:pt x="28441" y="880"/>
                    </a:cubicBezTo>
                    <a:cubicBezTo>
                      <a:pt x="27798" y="880"/>
                      <a:pt x="27047" y="1135"/>
                      <a:pt x="26687" y="1390"/>
                    </a:cubicBezTo>
                    <a:cubicBezTo>
                      <a:pt x="22067" y="4703"/>
                      <a:pt x="18420" y="8654"/>
                      <a:pt x="15076" y="13213"/>
                    </a:cubicBezTo>
                    <a:cubicBezTo>
                      <a:pt x="14107" y="14515"/>
                      <a:pt x="12294" y="16300"/>
                      <a:pt x="11799" y="17816"/>
                    </a:cubicBezTo>
                    <a:lnTo>
                      <a:pt x="11799" y="17816"/>
                    </a:lnTo>
                    <a:cubicBezTo>
                      <a:pt x="12770" y="14812"/>
                      <a:pt x="13615" y="11657"/>
                      <a:pt x="12493" y="8533"/>
                    </a:cubicBezTo>
                    <a:cubicBezTo>
                      <a:pt x="12067" y="7347"/>
                      <a:pt x="11246" y="6162"/>
                      <a:pt x="10000" y="5979"/>
                    </a:cubicBezTo>
                    <a:cubicBezTo>
                      <a:pt x="9240" y="9748"/>
                      <a:pt x="8420" y="13639"/>
                      <a:pt x="6353" y="16922"/>
                    </a:cubicBezTo>
                    <a:cubicBezTo>
                      <a:pt x="5380" y="18502"/>
                      <a:pt x="4103" y="19931"/>
                      <a:pt x="3100" y="21511"/>
                    </a:cubicBezTo>
                    <a:cubicBezTo>
                      <a:pt x="2128" y="23092"/>
                      <a:pt x="1398" y="24855"/>
                      <a:pt x="851" y="26648"/>
                    </a:cubicBezTo>
                    <a:cubicBezTo>
                      <a:pt x="365" y="28229"/>
                      <a:pt x="0" y="29870"/>
                      <a:pt x="91" y="31512"/>
                    </a:cubicBezTo>
                    <a:cubicBezTo>
                      <a:pt x="243" y="33974"/>
                      <a:pt x="1459" y="36253"/>
                      <a:pt x="3070" y="38107"/>
                    </a:cubicBezTo>
                    <a:cubicBezTo>
                      <a:pt x="4225" y="39414"/>
                      <a:pt x="4772" y="40387"/>
                      <a:pt x="4681" y="42120"/>
                    </a:cubicBezTo>
                    <a:cubicBezTo>
                      <a:pt x="4377" y="48624"/>
                      <a:pt x="3252" y="55311"/>
                      <a:pt x="2918" y="61816"/>
                    </a:cubicBezTo>
                    <a:cubicBezTo>
                      <a:pt x="4729" y="61933"/>
                      <a:pt x="9989" y="61977"/>
                      <a:pt x="14460" y="61977"/>
                    </a:cubicBezTo>
                    <a:cubicBezTo>
                      <a:pt x="18094" y="61977"/>
                      <a:pt x="21207" y="61948"/>
                      <a:pt x="21520" y="61907"/>
                    </a:cubicBezTo>
                    <a:cubicBezTo>
                      <a:pt x="19788" y="54217"/>
                      <a:pt x="17265" y="46983"/>
                      <a:pt x="15836" y="40266"/>
                    </a:cubicBezTo>
                    <a:cubicBezTo>
                      <a:pt x="15836" y="40174"/>
                      <a:pt x="15806" y="40053"/>
                      <a:pt x="15836" y="39962"/>
                    </a:cubicBezTo>
                    <a:cubicBezTo>
                      <a:pt x="15897" y="39810"/>
                      <a:pt x="16049" y="39718"/>
                      <a:pt x="16171" y="39658"/>
                    </a:cubicBezTo>
                    <a:cubicBezTo>
                      <a:pt x="21155" y="37074"/>
                      <a:pt x="23891" y="31785"/>
                      <a:pt x="27083" y="27408"/>
                    </a:cubicBezTo>
                    <a:cubicBezTo>
                      <a:pt x="29970" y="23457"/>
                      <a:pt x="33405" y="19870"/>
                      <a:pt x="36049" y="15736"/>
                    </a:cubicBezTo>
                    <a:cubicBezTo>
                      <a:pt x="36232" y="15463"/>
                      <a:pt x="36384" y="15189"/>
                      <a:pt x="36445" y="14855"/>
                    </a:cubicBezTo>
                    <a:cubicBezTo>
                      <a:pt x="36502" y="14218"/>
                      <a:pt x="36368" y="13389"/>
                      <a:pt x="35595" y="13389"/>
                    </a:cubicBezTo>
                    <a:cubicBezTo>
                      <a:pt x="35555" y="13389"/>
                      <a:pt x="35514" y="13391"/>
                      <a:pt x="35472" y="13396"/>
                    </a:cubicBezTo>
                    <a:cubicBezTo>
                      <a:pt x="34590" y="13487"/>
                      <a:pt x="33891" y="14186"/>
                      <a:pt x="33314" y="14794"/>
                    </a:cubicBezTo>
                    <a:cubicBezTo>
                      <a:pt x="32128" y="16010"/>
                      <a:pt x="30882" y="17195"/>
                      <a:pt x="29666" y="18411"/>
                    </a:cubicBezTo>
                    <a:cubicBezTo>
                      <a:pt x="29291" y="18786"/>
                      <a:pt x="25545" y="22915"/>
                      <a:pt x="24830" y="22915"/>
                    </a:cubicBezTo>
                    <a:cubicBezTo>
                      <a:pt x="24792" y="22915"/>
                      <a:pt x="24762" y="22904"/>
                      <a:pt x="24742" y="22879"/>
                    </a:cubicBezTo>
                    <a:cubicBezTo>
                      <a:pt x="24651" y="22758"/>
                      <a:pt x="24712" y="22575"/>
                      <a:pt x="24803" y="22423"/>
                    </a:cubicBezTo>
                    <a:cubicBezTo>
                      <a:pt x="26080" y="20174"/>
                      <a:pt x="27630" y="18138"/>
                      <a:pt x="29302" y="16162"/>
                    </a:cubicBezTo>
                    <a:cubicBezTo>
                      <a:pt x="31247" y="13852"/>
                      <a:pt x="32979" y="11451"/>
                      <a:pt x="34682" y="8988"/>
                    </a:cubicBezTo>
                    <a:cubicBezTo>
                      <a:pt x="34712" y="8928"/>
                      <a:pt x="34742" y="8897"/>
                      <a:pt x="34773" y="8867"/>
                    </a:cubicBezTo>
                    <a:cubicBezTo>
                      <a:pt x="35654" y="7590"/>
                      <a:pt x="36566" y="5949"/>
                      <a:pt x="35229" y="4611"/>
                    </a:cubicBezTo>
                    <a:cubicBezTo>
                      <a:pt x="35040" y="4423"/>
                      <a:pt x="34782" y="4340"/>
                      <a:pt x="34519" y="4340"/>
                    </a:cubicBezTo>
                    <a:cubicBezTo>
                      <a:pt x="34357" y="4340"/>
                      <a:pt x="34194" y="4371"/>
                      <a:pt x="34043" y="4429"/>
                    </a:cubicBezTo>
                    <a:cubicBezTo>
                      <a:pt x="33648" y="4581"/>
                      <a:pt x="33314" y="4885"/>
                      <a:pt x="33010" y="5189"/>
                    </a:cubicBezTo>
                    <a:cubicBezTo>
                      <a:pt x="33679" y="4247"/>
                      <a:pt x="34347" y="3244"/>
                      <a:pt x="34621" y="2149"/>
                    </a:cubicBezTo>
                    <a:cubicBezTo>
                      <a:pt x="34803" y="1420"/>
                      <a:pt x="34742" y="508"/>
                      <a:pt x="34074" y="174"/>
                    </a:cubicBezTo>
                    <a:cubicBezTo>
                      <a:pt x="33845" y="54"/>
                      <a:pt x="33609" y="0"/>
                      <a:pt x="33368" y="0"/>
                    </a:cubicBezTo>
                    <a:close/>
                  </a:path>
                </a:pathLst>
              </a:custGeom>
              <a:solidFill>
                <a:srgbClr val="ED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6"/>
              <p:cNvSpPr/>
              <p:nvPr/>
            </p:nvSpPr>
            <p:spPr>
              <a:xfrm>
                <a:off x="7565406" y="3522816"/>
                <a:ext cx="58894" cy="237130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17873" extrusionOk="0">
                    <a:moveTo>
                      <a:pt x="2676" y="0"/>
                    </a:moveTo>
                    <a:lnTo>
                      <a:pt x="2676" y="0"/>
                    </a:lnTo>
                    <a:cubicBezTo>
                      <a:pt x="1642" y="2280"/>
                      <a:pt x="2888" y="4742"/>
                      <a:pt x="3192" y="7022"/>
                    </a:cubicBezTo>
                    <a:cubicBezTo>
                      <a:pt x="3618" y="10092"/>
                      <a:pt x="2919" y="13283"/>
                      <a:pt x="1369" y="15958"/>
                    </a:cubicBezTo>
                    <a:cubicBezTo>
                      <a:pt x="943" y="16627"/>
                      <a:pt x="487" y="17265"/>
                      <a:pt x="1" y="17873"/>
                    </a:cubicBezTo>
                    <a:cubicBezTo>
                      <a:pt x="609" y="17386"/>
                      <a:pt x="1156" y="16779"/>
                      <a:pt x="1673" y="16140"/>
                    </a:cubicBezTo>
                    <a:cubicBezTo>
                      <a:pt x="3618" y="13557"/>
                      <a:pt x="4439" y="10122"/>
                      <a:pt x="3891" y="6930"/>
                    </a:cubicBezTo>
                    <a:cubicBezTo>
                      <a:pt x="3527" y="4590"/>
                      <a:pt x="2128" y="2401"/>
                      <a:pt x="2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6"/>
              <p:cNvSpPr/>
              <p:nvPr/>
            </p:nvSpPr>
            <p:spPr>
              <a:xfrm>
                <a:off x="7669450" y="3310695"/>
                <a:ext cx="165764" cy="194382"/>
              </a:xfrm>
              <a:custGeom>
                <a:avLst/>
                <a:gdLst/>
                <a:ahLst/>
                <a:cxnLst/>
                <a:rect l="l" t="t" r="r" b="b"/>
                <a:pathLst>
                  <a:path w="12494" h="14651" extrusionOk="0">
                    <a:moveTo>
                      <a:pt x="12494" y="0"/>
                    </a:moveTo>
                    <a:lnTo>
                      <a:pt x="12494" y="0"/>
                    </a:lnTo>
                    <a:cubicBezTo>
                      <a:pt x="7934" y="4529"/>
                      <a:pt x="3770" y="9423"/>
                      <a:pt x="1" y="14651"/>
                    </a:cubicBezTo>
                    <a:cubicBezTo>
                      <a:pt x="4560" y="10122"/>
                      <a:pt x="8724" y="5198"/>
                      <a:pt x="124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6"/>
              <p:cNvSpPr/>
              <p:nvPr/>
            </p:nvSpPr>
            <p:spPr>
              <a:xfrm>
                <a:off x="7718659" y="3333674"/>
                <a:ext cx="172610" cy="209308"/>
              </a:xfrm>
              <a:custGeom>
                <a:avLst/>
                <a:gdLst/>
                <a:ahLst/>
                <a:cxnLst/>
                <a:rect l="l" t="t" r="r" b="b"/>
                <a:pathLst>
                  <a:path w="13010" h="15776" extrusionOk="0">
                    <a:moveTo>
                      <a:pt x="13010" y="1"/>
                    </a:moveTo>
                    <a:lnTo>
                      <a:pt x="13010" y="1"/>
                    </a:lnTo>
                    <a:cubicBezTo>
                      <a:pt x="8146" y="4773"/>
                      <a:pt x="4073" y="10305"/>
                      <a:pt x="0" y="15776"/>
                    </a:cubicBezTo>
                    <a:cubicBezTo>
                      <a:pt x="4863" y="10973"/>
                      <a:pt x="8937" y="5472"/>
                      <a:pt x="130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6"/>
              <p:cNvSpPr/>
              <p:nvPr/>
            </p:nvSpPr>
            <p:spPr>
              <a:xfrm>
                <a:off x="6669332" y="3137687"/>
                <a:ext cx="387557" cy="365108"/>
              </a:xfrm>
              <a:custGeom>
                <a:avLst/>
                <a:gdLst/>
                <a:ahLst/>
                <a:cxnLst/>
                <a:rect l="l" t="t" r="r" b="b"/>
                <a:pathLst>
                  <a:path w="29211" h="27519" extrusionOk="0">
                    <a:moveTo>
                      <a:pt x="4286" y="2250"/>
                    </a:moveTo>
                    <a:lnTo>
                      <a:pt x="4286" y="2250"/>
                    </a:lnTo>
                    <a:cubicBezTo>
                      <a:pt x="4287" y="2250"/>
                      <a:pt x="4288" y="2250"/>
                      <a:pt x="4288" y="2250"/>
                    </a:cubicBezTo>
                    <a:lnTo>
                      <a:pt x="4288" y="2250"/>
                    </a:lnTo>
                    <a:cubicBezTo>
                      <a:pt x="4288" y="2250"/>
                      <a:pt x="4287" y="2250"/>
                      <a:pt x="4286" y="2250"/>
                    </a:cubicBezTo>
                    <a:close/>
                    <a:moveTo>
                      <a:pt x="21855" y="0"/>
                    </a:moveTo>
                    <a:lnTo>
                      <a:pt x="21855" y="0"/>
                    </a:lnTo>
                    <a:cubicBezTo>
                      <a:pt x="20761" y="1247"/>
                      <a:pt x="18025" y="1551"/>
                      <a:pt x="16475" y="1824"/>
                    </a:cubicBezTo>
                    <a:cubicBezTo>
                      <a:pt x="14378" y="2189"/>
                      <a:pt x="12220" y="2371"/>
                      <a:pt x="10092" y="2554"/>
                    </a:cubicBezTo>
                    <a:cubicBezTo>
                      <a:pt x="9222" y="2622"/>
                      <a:pt x="8340" y="2690"/>
                      <a:pt x="7465" y="2690"/>
                    </a:cubicBezTo>
                    <a:cubicBezTo>
                      <a:pt x="6383" y="2690"/>
                      <a:pt x="5313" y="2586"/>
                      <a:pt x="4288" y="2250"/>
                    </a:cubicBezTo>
                    <a:lnTo>
                      <a:pt x="4288" y="2250"/>
                    </a:lnTo>
                    <a:cubicBezTo>
                      <a:pt x="4592" y="2358"/>
                      <a:pt x="4894" y="6476"/>
                      <a:pt x="4955" y="6961"/>
                    </a:cubicBezTo>
                    <a:cubicBezTo>
                      <a:pt x="5168" y="8694"/>
                      <a:pt x="5381" y="10396"/>
                      <a:pt x="5472" y="12128"/>
                    </a:cubicBezTo>
                    <a:cubicBezTo>
                      <a:pt x="5533" y="13891"/>
                      <a:pt x="5593" y="15654"/>
                      <a:pt x="5077" y="17265"/>
                    </a:cubicBezTo>
                    <a:cubicBezTo>
                      <a:pt x="4773" y="18177"/>
                      <a:pt x="4286" y="19058"/>
                      <a:pt x="3466" y="19818"/>
                    </a:cubicBezTo>
                    <a:cubicBezTo>
                      <a:pt x="2584" y="20700"/>
                      <a:pt x="1460" y="21277"/>
                      <a:pt x="335" y="21824"/>
                    </a:cubicBezTo>
                    <a:cubicBezTo>
                      <a:pt x="213" y="21885"/>
                      <a:pt x="92" y="21946"/>
                      <a:pt x="61" y="22068"/>
                    </a:cubicBezTo>
                    <a:cubicBezTo>
                      <a:pt x="1" y="22250"/>
                      <a:pt x="122" y="22402"/>
                      <a:pt x="244" y="22524"/>
                    </a:cubicBezTo>
                    <a:cubicBezTo>
                      <a:pt x="2371" y="25016"/>
                      <a:pt x="5472" y="26566"/>
                      <a:pt x="8694" y="27174"/>
                    </a:cubicBezTo>
                    <a:cubicBezTo>
                      <a:pt x="9949" y="27411"/>
                      <a:pt x="11223" y="27519"/>
                      <a:pt x="12500" y="27519"/>
                    </a:cubicBezTo>
                    <a:cubicBezTo>
                      <a:pt x="14498" y="27519"/>
                      <a:pt x="16503" y="27255"/>
                      <a:pt x="18451" y="26809"/>
                    </a:cubicBezTo>
                    <a:cubicBezTo>
                      <a:pt x="22767" y="25837"/>
                      <a:pt x="27174" y="23739"/>
                      <a:pt x="29211" y="19818"/>
                    </a:cubicBezTo>
                    <a:cubicBezTo>
                      <a:pt x="27630" y="19818"/>
                      <a:pt x="25715" y="18542"/>
                      <a:pt x="24803" y="17326"/>
                    </a:cubicBezTo>
                    <a:cubicBezTo>
                      <a:pt x="23831" y="15989"/>
                      <a:pt x="23344" y="14408"/>
                      <a:pt x="22949" y="12827"/>
                    </a:cubicBezTo>
                    <a:cubicBezTo>
                      <a:pt x="21885" y="8542"/>
                      <a:pt x="21430" y="4408"/>
                      <a:pt x="21855" y="0"/>
                    </a:cubicBezTo>
                    <a:close/>
                  </a:path>
                </a:pathLst>
              </a:custGeom>
              <a:solidFill>
                <a:srgbClr val="ED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6"/>
              <p:cNvSpPr/>
              <p:nvPr/>
            </p:nvSpPr>
            <p:spPr>
              <a:xfrm>
                <a:off x="6727006" y="3137687"/>
                <a:ext cx="235923" cy="248434"/>
              </a:xfrm>
              <a:custGeom>
                <a:avLst/>
                <a:gdLst/>
                <a:ahLst/>
                <a:cxnLst/>
                <a:rect l="l" t="t" r="r" b="b"/>
                <a:pathLst>
                  <a:path w="17782" h="18725" extrusionOk="0">
                    <a:moveTo>
                      <a:pt x="17569" y="0"/>
                    </a:moveTo>
                    <a:cubicBezTo>
                      <a:pt x="17562" y="7"/>
                      <a:pt x="17556" y="14"/>
                      <a:pt x="17549" y="22"/>
                    </a:cubicBezTo>
                    <a:lnTo>
                      <a:pt x="17549" y="22"/>
                    </a:lnTo>
                    <a:cubicBezTo>
                      <a:pt x="17556" y="15"/>
                      <a:pt x="17562" y="8"/>
                      <a:pt x="17569" y="0"/>
                    </a:cubicBezTo>
                    <a:close/>
                    <a:moveTo>
                      <a:pt x="17549" y="22"/>
                    </a:moveTo>
                    <a:cubicBezTo>
                      <a:pt x="16413" y="1250"/>
                      <a:pt x="13700" y="1552"/>
                      <a:pt x="12158" y="1824"/>
                    </a:cubicBezTo>
                    <a:cubicBezTo>
                      <a:pt x="10061" y="2219"/>
                      <a:pt x="7933" y="2371"/>
                      <a:pt x="5806" y="2554"/>
                    </a:cubicBezTo>
                    <a:cubicBezTo>
                      <a:pt x="4936" y="2622"/>
                      <a:pt x="4054" y="2690"/>
                      <a:pt x="3178" y="2690"/>
                    </a:cubicBezTo>
                    <a:cubicBezTo>
                      <a:pt x="2096" y="2690"/>
                      <a:pt x="1025" y="2586"/>
                      <a:pt x="0" y="2250"/>
                    </a:cubicBezTo>
                    <a:lnTo>
                      <a:pt x="0" y="2250"/>
                    </a:lnTo>
                    <a:cubicBezTo>
                      <a:pt x="304" y="2371"/>
                      <a:pt x="578" y="6475"/>
                      <a:pt x="638" y="6961"/>
                    </a:cubicBezTo>
                    <a:cubicBezTo>
                      <a:pt x="882" y="8694"/>
                      <a:pt x="1064" y="10396"/>
                      <a:pt x="1155" y="12128"/>
                    </a:cubicBezTo>
                    <a:cubicBezTo>
                      <a:pt x="1246" y="13922"/>
                      <a:pt x="1216" y="15593"/>
                      <a:pt x="760" y="17265"/>
                    </a:cubicBezTo>
                    <a:lnTo>
                      <a:pt x="760" y="17235"/>
                    </a:lnTo>
                    <a:cubicBezTo>
                      <a:pt x="638" y="17751"/>
                      <a:pt x="456" y="18238"/>
                      <a:pt x="243" y="18724"/>
                    </a:cubicBezTo>
                    <a:cubicBezTo>
                      <a:pt x="334" y="18542"/>
                      <a:pt x="2280" y="18238"/>
                      <a:pt x="2553" y="18147"/>
                    </a:cubicBezTo>
                    <a:cubicBezTo>
                      <a:pt x="3374" y="17873"/>
                      <a:pt x="4164" y="17539"/>
                      <a:pt x="4924" y="17144"/>
                    </a:cubicBezTo>
                    <a:cubicBezTo>
                      <a:pt x="6353" y="16444"/>
                      <a:pt x="7812" y="15806"/>
                      <a:pt x="9210" y="15016"/>
                    </a:cubicBezTo>
                    <a:cubicBezTo>
                      <a:pt x="11338" y="13861"/>
                      <a:pt x="13526" y="12493"/>
                      <a:pt x="15289" y="10760"/>
                    </a:cubicBezTo>
                    <a:cubicBezTo>
                      <a:pt x="16049" y="10001"/>
                      <a:pt x="17295" y="8846"/>
                      <a:pt x="17508" y="7782"/>
                    </a:cubicBezTo>
                    <a:cubicBezTo>
                      <a:pt x="17782" y="6505"/>
                      <a:pt x="17295" y="4742"/>
                      <a:pt x="17326" y="3405"/>
                    </a:cubicBezTo>
                    <a:cubicBezTo>
                      <a:pt x="17326" y="2776"/>
                      <a:pt x="17149" y="499"/>
                      <a:pt x="17549" y="22"/>
                    </a:cubicBezTo>
                    <a:close/>
                  </a:path>
                </a:pathLst>
              </a:custGeom>
              <a:solidFill>
                <a:srgbClr val="ED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6"/>
              <p:cNvSpPr/>
              <p:nvPr/>
            </p:nvSpPr>
            <p:spPr>
              <a:xfrm>
                <a:off x="6498341" y="2372404"/>
                <a:ext cx="602504" cy="833451"/>
              </a:xfrm>
              <a:custGeom>
                <a:avLst/>
                <a:gdLst/>
                <a:ahLst/>
                <a:cxnLst/>
                <a:rect l="l" t="t" r="r" b="b"/>
                <a:pathLst>
                  <a:path w="45412" h="62819" extrusionOk="0">
                    <a:moveTo>
                      <a:pt x="23399" y="1"/>
                    </a:moveTo>
                    <a:cubicBezTo>
                      <a:pt x="18540" y="1"/>
                      <a:pt x="13646" y="1506"/>
                      <a:pt x="9667" y="4276"/>
                    </a:cubicBezTo>
                    <a:cubicBezTo>
                      <a:pt x="6749" y="6313"/>
                      <a:pt x="4378" y="8927"/>
                      <a:pt x="2767" y="11966"/>
                    </a:cubicBezTo>
                    <a:cubicBezTo>
                      <a:pt x="1733" y="13942"/>
                      <a:pt x="1004" y="16070"/>
                      <a:pt x="700" y="18319"/>
                    </a:cubicBezTo>
                    <a:cubicBezTo>
                      <a:pt x="1" y="23030"/>
                      <a:pt x="609" y="28015"/>
                      <a:pt x="1065" y="32757"/>
                    </a:cubicBezTo>
                    <a:cubicBezTo>
                      <a:pt x="1551" y="37803"/>
                      <a:pt x="2280" y="42848"/>
                      <a:pt x="3314" y="47833"/>
                    </a:cubicBezTo>
                    <a:cubicBezTo>
                      <a:pt x="3739" y="49839"/>
                      <a:pt x="4195" y="51845"/>
                      <a:pt x="5138" y="53669"/>
                    </a:cubicBezTo>
                    <a:cubicBezTo>
                      <a:pt x="7387" y="57955"/>
                      <a:pt x="12645" y="60083"/>
                      <a:pt x="17022" y="61390"/>
                    </a:cubicBezTo>
                    <a:cubicBezTo>
                      <a:pt x="19248" y="62070"/>
                      <a:pt x="21880" y="62819"/>
                      <a:pt x="24296" y="62819"/>
                    </a:cubicBezTo>
                    <a:cubicBezTo>
                      <a:pt x="24684" y="62819"/>
                      <a:pt x="25067" y="62800"/>
                      <a:pt x="25442" y="62757"/>
                    </a:cubicBezTo>
                    <a:cubicBezTo>
                      <a:pt x="31278" y="62089"/>
                      <a:pt x="36810" y="58684"/>
                      <a:pt x="41157" y="54915"/>
                    </a:cubicBezTo>
                    <a:cubicBezTo>
                      <a:pt x="42038" y="54156"/>
                      <a:pt x="42920" y="53335"/>
                      <a:pt x="43467" y="52301"/>
                    </a:cubicBezTo>
                    <a:cubicBezTo>
                      <a:pt x="44105" y="51086"/>
                      <a:pt x="44227" y="49627"/>
                      <a:pt x="44348" y="48228"/>
                    </a:cubicBezTo>
                    <a:cubicBezTo>
                      <a:pt x="44409" y="47317"/>
                      <a:pt x="44470" y="46435"/>
                      <a:pt x="44530" y="45523"/>
                    </a:cubicBezTo>
                    <a:lnTo>
                      <a:pt x="44561" y="45523"/>
                    </a:lnTo>
                    <a:cubicBezTo>
                      <a:pt x="45017" y="38806"/>
                      <a:pt x="45199" y="32149"/>
                      <a:pt x="45199" y="25401"/>
                    </a:cubicBezTo>
                    <a:cubicBezTo>
                      <a:pt x="45199" y="20994"/>
                      <a:pt x="45412" y="16678"/>
                      <a:pt x="43710" y="12514"/>
                    </a:cubicBezTo>
                    <a:cubicBezTo>
                      <a:pt x="42281" y="8927"/>
                      <a:pt x="39698" y="5796"/>
                      <a:pt x="36384" y="3790"/>
                    </a:cubicBezTo>
                    <a:cubicBezTo>
                      <a:pt x="34804" y="2848"/>
                      <a:pt x="33071" y="2118"/>
                      <a:pt x="31339" y="1450"/>
                    </a:cubicBezTo>
                    <a:cubicBezTo>
                      <a:pt x="28813" y="470"/>
                      <a:pt x="26111" y="1"/>
                      <a:pt x="23399" y="1"/>
                    </a:cubicBezTo>
                    <a:close/>
                  </a:path>
                </a:pathLst>
              </a:custGeom>
              <a:solidFill>
                <a:srgbClr val="ED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6"/>
              <p:cNvSpPr/>
              <p:nvPr/>
            </p:nvSpPr>
            <p:spPr>
              <a:xfrm>
                <a:off x="6745952" y="2698931"/>
                <a:ext cx="53242" cy="240354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18116" extrusionOk="0">
                    <a:moveTo>
                      <a:pt x="882" y="0"/>
                    </a:moveTo>
                    <a:lnTo>
                      <a:pt x="882" y="0"/>
                    </a:lnTo>
                    <a:cubicBezTo>
                      <a:pt x="1125" y="3799"/>
                      <a:pt x="1156" y="7629"/>
                      <a:pt x="761" y="11429"/>
                    </a:cubicBezTo>
                    <a:cubicBezTo>
                      <a:pt x="669" y="12888"/>
                      <a:pt x="1" y="14985"/>
                      <a:pt x="1490" y="16019"/>
                    </a:cubicBezTo>
                    <a:cubicBezTo>
                      <a:pt x="2223" y="16429"/>
                      <a:pt x="2984" y="16472"/>
                      <a:pt x="3692" y="16638"/>
                    </a:cubicBezTo>
                    <a:lnTo>
                      <a:pt x="3692" y="16638"/>
                    </a:lnTo>
                    <a:cubicBezTo>
                      <a:pt x="3781" y="17131"/>
                      <a:pt x="3897" y="17623"/>
                      <a:pt x="4013" y="18116"/>
                    </a:cubicBezTo>
                    <a:cubicBezTo>
                      <a:pt x="3983" y="17569"/>
                      <a:pt x="3952" y="17022"/>
                      <a:pt x="3922" y="16444"/>
                    </a:cubicBezTo>
                    <a:cubicBezTo>
                      <a:pt x="3223" y="16170"/>
                      <a:pt x="2372" y="16019"/>
                      <a:pt x="1764" y="15593"/>
                    </a:cubicBezTo>
                    <a:cubicBezTo>
                      <a:pt x="669" y="14651"/>
                      <a:pt x="1429" y="12827"/>
                      <a:pt x="1490" y="11520"/>
                    </a:cubicBezTo>
                    <a:cubicBezTo>
                      <a:pt x="1946" y="7690"/>
                      <a:pt x="1794" y="3739"/>
                      <a:pt x="8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6"/>
              <p:cNvSpPr/>
              <p:nvPr/>
            </p:nvSpPr>
            <p:spPr>
              <a:xfrm>
                <a:off x="6923803" y="2730348"/>
                <a:ext cx="47192" cy="65621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4946" extrusionOk="0">
                    <a:moveTo>
                      <a:pt x="1720" y="1"/>
                    </a:moveTo>
                    <a:cubicBezTo>
                      <a:pt x="1694" y="1"/>
                      <a:pt x="1668" y="1"/>
                      <a:pt x="1642" y="3"/>
                    </a:cubicBezTo>
                    <a:cubicBezTo>
                      <a:pt x="487" y="64"/>
                      <a:pt x="0" y="1249"/>
                      <a:pt x="91" y="2465"/>
                    </a:cubicBezTo>
                    <a:lnTo>
                      <a:pt x="61" y="2465"/>
                    </a:lnTo>
                    <a:cubicBezTo>
                      <a:pt x="131" y="3465"/>
                      <a:pt x="913" y="4946"/>
                      <a:pt x="1943" y="4946"/>
                    </a:cubicBezTo>
                    <a:cubicBezTo>
                      <a:pt x="2259" y="4946"/>
                      <a:pt x="2599" y="4806"/>
                      <a:pt x="2949" y="4471"/>
                    </a:cubicBezTo>
                    <a:cubicBezTo>
                      <a:pt x="3557" y="3894"/>
                      <a:pt x="3526" y="2830"/>
                      <a:pt x="3465" y="2070"/>
                    </a:cubicBezTo>
                    <a:cubicBezTo>
                      <a:pt x="3435" y="1553"/>
                      <a:pt x="3253" y="1067"/>
                      <a:pt x="2949" y="641"/>
                    </a:cubicBezTo>
                    <a:cubicBezTo>
                      <a:pt x="2660" y="266"/>
                      <a:pt x="2207" y="1"/>
                      <a:pt x="17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6"/>
              <p:cNvSpPr/>
              <p:nvPr/>
            </p:nvSpPr>
            <p:spPr>
              <a:xfrm>
                <a:off x="6612070" y="2757679"/>
                <a:ext cx="48400" cy="63604"/>
              </a:xfrm>
              <a:custGeom>
                <a:avLst/>
                <a:gdLst/>
                <a:ahLst/>
                <a:cxnLst/>
                <a:rect l="l" t="t" r="r" b="b"/>
                <a:pathLst>
                  <a:path w="3648" h="4794" extrusionOk="0">
                    <a:moveTo>
                      <a:pt x="1508" y="0"/>
                    </a:moveTo>
                    <a:cubicBezTo>
                      <a:pt x="1346" y="0"/>
                      <a:pt x="1186" y="32"/>
                      <a:pt x="1034" y="101"/>
                    </a:cubicBezTo>
                    <a:cubicBezTo>
                      <a:pt x="274" y="435"/>
                      <a:pt x="0" y="1438"/>
                      <a:pt x="61" y="2411"/>
                    </a:cubicBezTo>
                    <a:cubicBezTo>
                      <a:pt x="152" y="3323"/>
                      <a:pt x="426" y="4204"/>
                      <a:pt x="1277" y="4660"/>
                    </a:cubicBezTo>
                    <a:cubicBezTo>
                      <a:pt x="1441" y="4752"/>
                      <a:pt x="1622" y="4794"/>
                      <a:pt x="1805" y="4794"/>
                    </a:cubicBezTo>
                    <a:cubicBezTo>
                      <a:pt x="2232" y="4794"/>
                      <a:pt x="2672" y="4566"/>
                      <a:pt x="2949" y="4204"/>
                    </a:cubicBezTo>
                    <a:cubicBezTo>
                      <a:pt x="3648" y="3293"/>
                      <a:pt x="3465" y="1773"/>
                      <a:pt x="2918" y="830"/>
                    </a:cubicBezTo>
                    <a:cubicBezTo>
                      <a:pt x="2613" y="361"/>
                      <a:pt x="2054" y="0"/>
                      <a:pt x="15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6"/>
              <p:cNvSpPr/>
              <p:nvPr/>
            </p:nvSpPr>
            <p:spPr>
              <a:xfrm>
                <a:off x="6704014" y="2967107"/>
                <a:ext cx="209308" cy="85589"/>
              </a:xfrm>
              <a:custGeom>
                <a:avLst/>
                <a:gdLst/>
                <a:ahLst/>
                <a:cxnLst/>
                <a:rect l="l" t="t" r="r" b="b"/>
                <a:pathLst>
                  <a:path w="15776" h="6451" extrusionOk="0">
                    <a:moveTo>
                      <a:pt x="15746" y="0"/>
                    </a:moveTo>
                    <a:cubicBezTo>
                      <a:pt x="13071" y="31"/>
                      <a:pt x="10366" y="31"/>
                      <a:pt x="7721" y="426"/>
                    </a:cubicBezTo>
                    <a:cubicBezTo>
                      <a:pt x="5077" y="821"/>
                      <a:pt x="2463" y="1246"/>
                      <a:pt x="1" y="2341"/>
                    </a:cubicBezTo>
                    <a:cubicBezTo>
                      <a:pt x="1095" y="3526"/>
                      <a:pt x="2371" y="4529"/>
                      <a:pt x="3800" y="5289"/>
                    </a:cubicBezTo>
                    <a:cubicBezTo>
                      <a:pt x="5221" y="6042"/>
                      <a:pt x="6724" y="6450"/>
                      <a:pt x="8172" y="6450"/>
                    </a:cubicBezTo>
                    <a:cubicBezTo>
                      <a:pt x="10349" y="6450"/>
                      <a:pt x="12401" y="5528"/>
                      <a:pt x="13861" y="3465"/>
                    </a:cubicBezTo>
                    <a:cubicBezTo>
                      <a:pt x="14591" y="2432"/>
                      <a:pt x="15350" y="1155"/>
                      <a:pt x="157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6"/>
              <p:cNvSpPr/>
              <p:nvPr/>
            </p:nvSpPr>
            <p:spPr>
              <a:xfrm>
                <a:off x="6704412" y="2966563"/>
                <a:ext cx="208910" cy="41992"/>
              </a:xfrm>
              <a:custGeom>
                <a:avLst/>
                <a:gdLst/>
                <a:ahLst/>
                <a:cxnLst/>
                <a:rect l="l" t="t" r="r" b="b"/>
                <a:pathLst>
                  <a:path w="15746" h="3165" extrusionOk="0">
                    <a:moveTo>
                      <a:pt x="14364" y="0"/>
                    </a:moveTo>
                    <a:cubicBezTo>
                      <a:pt x="13536" y="0"/>
                      <a:pt x="12686" y="82"/>
                      <a:pt x="11886" y="102"/>
                    </a:cubicBezTo>
                    <a:cubicBezTo>
                      <a:pt x="10487" y="163"/>
                      <a:pt x="9089" y="254"/>
                      <a:pt x="7691" y="467"/>
                    </a:cubicBezTo>
                    <a:cubicBezTo>
                      <a:pt x="5168" y="862"/>
                      <a:pt x="2372" y="1287"/>
                      <a:pt x="1" y="2382"/>
                    </a:cubicBezTo>
                    <a:cubicBezTo>
                      <a:pt x="335" y="2959"/>
                      <a:pt x="1399" y="3020"/>
                      <a:pt x="2007" y="3081"/>
                    </a:cubicBezTo>
                    <a:cubicBezTo>
                      <a:pt x="2680" y="3138"/>
                      <a:pt x="3355" y="3164"/>
                      <a:pt x="4030" y="3164"/>
                    </a:cubicBezTo>
                    <a:cubicBezTo>
                      <a:pt x="6584" y="3164"/>
                      <a:pt x="9142" y="2783"/>
                      <a:pt x="11643" y="2230"/>
                    </a:cubicBezTo>
                    <a:cubicBezTo>
                      <a:pt x="13071" y="1895"/>
                      <a:pt x="14895" y="1439"/>
                      <a:pt x="15746" y="102"/>
                    </a:cubicBezTo>
                    <a:cubicBezTo>
                      <a:pt x="15746" y="102"/>
                      <a:pt x="15716" y="102"/>
                      <a:pt x="15716" y="72"/>
                    </a:cubicBezTo>
                    <a:lnTo>
                      <a:pt x="15716" y="102"/>
                    </a:lnTo>
                    <a:cubicBezTo>
                      <a:pt x="15280" y="26"/>
                      <a:pt x="14826" y="0"/>
                      <a:pt x="1436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6"/>
              <p:cNvSpPr/>
              <p:nvPr/>
            </p:nvSpPr>
            <p:spPr>
              <a:xfrm>
                <a:off x="6704014" y="2967107"/>
                <a:ext cx="209308" cy="95181"/>
              </a:xfrm>
              <a:custGeom>
                <a:avLst/>
                <a:gdLst/>
                <a:ahLst/>
                <a:cxnLst/>
                <a:rect l="l" t="t" r="r" b="b"/>
                <a:pathLst>
                  <a:path w="15776" h="7174" fill="none" extrusionOk="0">
                    <a:moveTo>
                      <a:pt x="15746" y="0"/>
                    </a:moveTo>
                    <a:cubicBezTo>
                      <a:pt x="13071" y="31"/>
                      <a:pt x="10366" y="31"/>
                      <a:pt x="7721" y="426"/>
                    </a:cubicBezTo>
                    <a:cubicBezTo>
                      <a:pt x="5077" y="821"/>
                      <a:pt x="2463" y="1246"/>
                      <a:pt x="1" y="2341"/>
                    </a:cubicBezTo>
                    <a:cubicBezTo>
                      <a:pt x="1095" y="3526"/>
                      <a:pt x="2371" y="4529"/>
                      <a:pt x="3800" y="5289"/>
                    </a:cubicBezTo>
                    <a:cubicBezTo>
                      <a:pt x="7356" y="7173"/>
                      <a:pt x="11429" y="6900"/>
                      <a:pt x="13861" y="3465"/>
                    </a:cubicBezTo>
                    <a:cubicBezTo>
                      <a:pt x="14591" y="2432"/>
                      <a:pt x="15350" y="1155"/>
                      <a:pt x="15776" y="0"/>
                    </a:cubicBezTo>
                    <a:lnTo>
                      <a:pt x="15746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9000" cap="flat" cmpd="sng">
                <a:solidFill>
                  <a:srgbClr val="E6C0B8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6"/>
              <p:cNvSpPr/>
              <p:nvPr/>
            </p:nvSpPr>
            <p:spPr>
              <a:xfrm>
                <a:off x="6855648" y="2594608"/>
                <a:ext cx="178660" cy="71167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5364" extrusionOk="0">
                    <a:moveTo>
                      <a:pt x="5201" y="0"/>
                    </a:moveTo>
                    <a:cubicBezTo>
                      <a:pt x="4401" y="0"/>
                      <a:pt x="3349" y="450"/>
                      <a:pt x="3010" y="811"/>
                    </a:cubicBezTo>
                    <a:cubicBezTo>
                      <a:pt x="3162" y="599"/>
                      <a:pt x="3283" y="386"/>
                      <a:pt x="3374" y="143"/>
                    </a:cubicBezTo>
                    <a:cubicBezTo>
                      <a:pt x="3328" y="119"/>
                      <a:pt x="3281" y="109"/>
                      <a:pt x="3237" y="109"/>
                    </a:cubicBezTo>
                    <a:cubicBezTo>
                      <a:pt x="3164" y="109"/>
                      <a:pt x="3096" y="135"/>
                      <a:pt x="3040" y="173"/>
                    </a:cubicBezTo>
                    <a:cubicBezTo>
                      <a:pt x="2493" y="477"/>
                      <a:pt x="2006" y="842"/>
                      <a:pt x="1551" y="1298"/>
                    </a:cubicBezTo>
                    <a:cubicBezTo>
                      <a:pt x="547" y="2301"/>
                      <a:pt x="0" y="4246"/>
                      <a:pt x="1855" y="4702"/>
                    </a:cubicBezTo>
                    <a:cubicBezTo>
                      <a:pt x="2076" y="4757"/>
                      <a:pt x="2301" y="4779"/>
                      <a:pt x="2526" y="4779"/>
                    </a:cubicBezTo>
                    <a:cubicBezTo>
                      <a:pt x="3043" y="4779"/>
                      <a:pt x="3566" y="4665"/>
                      <a:pt x="4073" y="4580"/>
                    </a:cubicBezTo>
                    <a:cubicBezTo>
                      <a:pt x="5373" y="4307"/>
                      <a:pt x="6587" y="4221"/>
                      <a:pt x="7843" y="4221"/>
                    </a:cubicBezTo>
                    <a:cubicBezTo>
                      <a:pt x="8262" y="4221"/>
                      <a:pt x="8686" y="4231"/>
                      <a:pt x="9119" y="4246"/>
                    </a:cubicBezTo>
                    <a:cubicBezTo>
                      <a:pt x="10548" y="4337"/>
                      <a:pt x="11855" y="5067"/>
                      <a:pt x="13253" y="5340"/>
                    </a:cubicBezTo>
                    <a:cubicBezTo>
                      <a:pt x="13283" y="5355"/>
                      <a:pt x="13306" y="5363"/>
                      <a:pt x="13325" y="5363"/>
                    </a:cubicBezTo>
                    <a:cubicBezTo>
                      <a:pt x="13344" y="5363"/>
                      <a:pt x="13359" y="5355"/>
                      <a:pt x="13374" y="5340"/>
                    </a:cubicBezTo>
                    <a:cubicBezTo>
                      <a:pt x="13466" y="5310"/>
                      <a:pt x="13466" y="5219"/>
                      <a:pt x="13466" y="5127"/>
                    </a:cubicBezTo>
                    <a:cubicBezTo>
                      <a:pt x="13435" y="3699"/>
                      <a:pt x="11915" y="2483"/>
                      <a:pt x="10760" y="1754"/>
                    </a:cubicBezTo>
                    <a:cubicBezTo>
                      <a:pt x="9887" y="1210"/>
                      <a:pt x="8839" y="914"/>
                      <a:pt x="7801" y="914"/>
                    </a:cubicBezTo>
                    <a:cubicBezTo>
                      <a:pt x="7213" y="914"/>
                      <a:pt x="6628" y="1009"/>
                      <a:pt x="6080" y="1206"/>
                    </a:cubicBezTo>
                    <a:cubicBezTo>
                      <a:pt x="6262" y="933"/>
                      <a:pt x="6262" y="538"/>
                      <a:pt x="6019" y="295"/>
                    </a:cubicBezTo>
                    <a:cubicBezTo>
                      <a:pt x="5845" y="84"/>
                      <a:pt x="5546" y="0"/>
                      <a:pt x="5201" y="0"/>
                    </a:cubicBezTo>
                    <a:close/>
                  </a:path>
                </a:pathLst>
              </a:custGeom>
              <a:solidFill>
                <a:srgbClr val="DAA3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6"/>
              <p:cNvSpPr/>
              <p:nvPr/>
            </p:nvSpPr>
            <p:spPr>
              <a:xfrm>
                <a:off x="6526176" y="2622775"/>
                <a:ext cx="160112" cy="88707"/>
              </a:xfrm>
              <a:custGeom>
                <a:avLst/>
                <a:gdLst/>
                <a:ahLst/>
                <a:cxnLst/>
                <a:rect l="l" t="t" r="r" b="b"/>
                <a:pathLst>
                  <a:path w="12068" h="6686" extrusionOk="0">
                    <a:moveTo>
                      <a:pt x="6831" y="0"/>
                    </a:moveTo>
                    <a:cubicBezTo>
                      <a:pt x="6516" y="0"/>
                      <a:pt x="6202" y="39"/>
                      <a:pt x="5897" y="117"/>
                    </a:cubicBezTo>
                    <a:cubicBezTo>
                      <a:pt x="5623" y="178"/>
                      <a:pt x="5350" y="330"/>
                      <a:pt x="5259" y="603"/>
                    </a:cubicBezTo>
                    <a:cubicBezTo>
                      <a:pt x="5593" y="907"/>
                      <a:pt x="5958" y="1181"/>
                      <a:pt x="6353" y="1363"/>
                    </a:cubicBezTo>
                    <a:cubicBezTo>
                      <a:pt x="6004" y="1273"/>
                      <a:pt x="5647" y="1229"/>
                      <a:pt x="5293" y="1229"/>
                    </a:cubicBezTo>
                    <a:cubicBezTo>
                      <a:pt x="4689" y="1229"/>
                      <a:pt x="4093" y="1357"/>
                      <a:pt x="3556" y="1606"/>
                    </a:cubicBezTo>
                    <a:cubicBezTo>
                      <a:pt x="3496" y="1637"/>
                      <a:pt x="3404" y="1667"/>
                      <a:pt x="3404" y="1728"/>
                    </a:cubicBezTo>
                    <a:cubicBezTo>
                      <a:pt x="3336" y="1865"/>
                      <a:pt x="3490" y="1933"/>
                      <a:pt x="3661" y="1933"/>
                    </a:cubicBezTo>
                    <a:cubicBezTo>
                      <a:pt x="3718" y="1933"/>
                      <a:pt x="3777" y="1925"/>
                      <a:pt x="3830" y="1910"/>
                    </a:cubicBezTo>
                    <a:lnTo>
                      <a:pt x="3830" y="1910"/>
                    </a:lnTo>
                    <a:cubicBezTo>
                      <a:pt x="2219" y="2457"/>
                      <a:pt x="851" y="4220"/>
                      <a:pt x="213" y="5770"/>
                    </a:cubicBezTo>
                    <a:cubicBezTo>
                      <a:pt x="91" y="6044"/>
                      <a:pt x="0" y="6378"/>
                      <a:pt x="213" y="6591"/>
                    </a:cubicBezTo>
                    <a:cubicBezTo>
                      <a:pt x="299" y="6658"/>
                      <a:pt x="397" y="6686"/>
                      <a:pt x="500" y="6686"/>
                    </a:cubicBezTo>
                    <a:cubicBezTo>
                      <a:pt x="723" y="6686"/>
                      <a:pt x="968" y="6554"/>
                      <a:pt x="1155" y="6409"/>
                    </a:cubicBezTo>
                    <a:cubicBezTo>
                      <a:pt x="3340" y="4896"/>
                      <a:pt x="5989" y="4081"/>
                      <a:pt x="8627" y="4081"/>
                    </a:cubicBezTo>
                    <a:cubicBezTo>
                      <a:pt x="8852" y="4081"/>
                      <a:pt x="9077" y="4087"/>
                      <a:pt x="9301" y="4099"/>
                    </a:cubicBezTo>
                    <a:cubicBezTo>
                      <a:pt x="9607" y="4118"/>
                      <a:pt x="9958" y="4152"/>
                      <a:pt x="10302" y="4152"/>
                    </a:cubicBezTo>
                    <a:cubicBezTo>
                      <a:pt x="11052" y="4152"/>
                      <a:pt x="11769" y="3990"/>
                      <a:pt x="11915" y="3156"/>
                    </a:cubicBezTo>
                    <a:cubicBezTo>
                      <a:pt x="12067" y="2184"/>
                      <a:pt x="11398" y="846"/>
                      <a:pt x="10456" y="299"/>
                    </a:cubicBezTo>
                    <a:cubicBezTo>
                      <a:pt x="10152" y="147"/>
                      <a:pt x="9848" y="56"/>
                      <a:pt x="9514" y="56"/>
                    </a:cubicBezTo>
                    <a:cubicBezTo>
                      <a:pt x="9332" y="86"/>
                      <a:pt x="9149" y="117"/>
                      <a:pt x="9028" y="238"/>
                    </a:cubicBezTo>
                    <a:cubicBezTo>
                      <a:pt x="8936" y="360"/>
                      <a:pt x="8906" y="573"/>
                      <a:pt x="9028" y="694"/>
                    </a:cubicBezTo>
                    <a:cubicBezTo>
                      <a:pt x="8399" y="239"/>
                      <a:pt x="7615" y="0"/>
                      <a:pt x="6831" y="0"/>
                    </a:cubicBezTo>
                    <a:close/>
                  </a:path>
                </a:pathLst>
              </a:custGeom>
              <a:solidFill>
                <a:srgbClr val="DAA3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6"/>
              <p:cNvSpPr/>
              <p:nvPr/>
            </p:nvSpPr>
            <p:spPr>
              <a:xfrm>
                <a:off x="6466486" y="2352994"/>
                <a:ext cx="650094" cy="502175"/>
              </a:xfrm>
              <a:custGeom>
                <a:avLst/>
                <a:gdLst/>
                <a:ahLst/>
                <a:cxnLst/>
                <a:rect l="l" t="t" r="r" b="b"/>
                <a:pathLst>
                  <a:path w="48999" h="37850" extrusionOk="0">
                    <a:moveTo>
                      <a:pt x="25527" y="1"/>
                    </a:moveTo>
                    <a:cubicBezTo>
                      <a:pt x="24161" y="1"/>
                      <a:pt x="22770" y="110"/>
                      <a:pt x="21338" y="329"/>
                    </a:cubicBezTo>
                    <a:cubicBezTo>
                      <a:pt x="16931" y="1028"/>
                      <a:pt x="12676" y="2700"/>
                      <a:pt x="8998" y="5223"/>
                    </a:cubicBezTo>
                    <a:cubicBezTo>
                      <a:pt x="4347" y="8414"/>
                      <a:pt x="1" y="14129"/>
                      <a:pt x="791" y="20086"/>
                    </a:cubicBezTo>
                    <a:cubicBezTo>
                      <a:pt x="1216" y="23338"/>
                      <a:pt x="1581" y="26652"/>
                      <a:pt x="2067" y="29934"/>
                    </a:cubicBezTo>
                    <a:cubicBezTo>
                      <a:pt x="2463" y="32488"/>
                      <a:pt x="2675" y="35041"/>
                      <a:pt x="3131" y="37564"/>
                    </a:cubicBezTo>
                    <a:cubicBezTo>
                      <a:pt x="3158" y="37695"/>
                      <a:pt x="3229" y="37849"/>
                      <a:pt x="3346" y="37849"/>
                    </a:cubicBezTo>
                    <a:cubicBezTo>
                      <a:pt x="3365" y="37849"/>
                      <a:pt x="3384" y="37845"/>
                      <a:pt x="3405" y="37837"/>
                    </a:cubicBezTo>
                    <a:cubicBezTo>
                      <a:pt x="3435" y="37807"/>
                      <a:pt x="3466" y="37746"/>
                      <a:pt x="3496" y="37716"/>
                    </a:cubicBezTo>
                    <a:cubicBezTo>
                      <a:pt x="5229" y="34038"/>
                      <a:pt x="3982" y="29387"/>
                      <a:pt x="3587" y="25527"/>
                    </a:cubicBezTo>
                    <a:cubicBezTo>
                      <a:pt x="3466" y="24159"/>
                      <a:pt x="3922" y="23703"/>
                      <a:pt x="4864" y="22670"/>
                    </a:cubicBezTo>
                    <a:cubicBezTo>
                      <a:pt x="6779" y="20633"/>
                      <a:pt x="7843" y="17806"/>
                      <a:pt x="7751" y="15040"/>
                    </a:cubicBezTo>
                    <a:cubicBezTo>
                      <a:pt x="7721" y="14372"/>
                      <a:pt x="7660" y="13733"/>
                      <a:pt x="7782" y="13095"/>
                    </a:cubicBezTo>
                    <a:cubicBezTo>
                      <a:pt x="7903" y="12457"/>
                      <a:pt x="8238" y="11849"/>
                      <a:pt x="8572" y="11302"/>
                    </a:cubicBezTo>
                    <a:cubicBezTo>
                      <a:pt x="9636" y="9600"/>
                      <a:pt x="10943" y="8019"/>
                      <a:pt x="12432" y="6651"/>
                    </a:cubicBezTo>
                    <a:lnTo>
                      <a:pt x="12432" y="6651"/>
                    </a:lnTo>
                    <a:cubicBezTo>
                      <a:pt x="11703" y="8597"/>
                      <a:pt x="12159" y="11332"/>
                      <a:pt x="13162" y="13095"/>
                    </a:cubicBezTo>
                    <a:cubicBezTo>
                      <a:pt x="14195" y="14919"/>
                      <a:pt x="16171" y="16560"/>
                      <a:pt x="18329" y="16743"/>
                    </a:cubicBezTo>
                    <a:cubicBezTo>
                      <a:pt x="17934" y="14980"/>
                      <a:pt x="17691" y="13186"/>
                      <a:pt x="17630" y="11393"/>
                    </a:cubicBezTo>
                    <a:lnTo>
                      <a:pt x="17630" y="11393"/>
                    </a:lnTo>
                    <a:cubicBezTo>
                      <a:pt x="18056" y="13247"/>
                      <a:pt x="18907" y="15010"/>
                      <a:pt x="20092" y="16530"/>
                    </a:cubicBezTo>
                    <a:cubicBezTo>
                      <a:pt x="20885" y="17527"/>
                      <a:pt x="22043" y="18459"/>
                      <a:pt x="23259" y="18459"/>
                    </a:cubicBezTo>
                    <a:cubicBezTo>
                      <a:pt x="23489" y="18459"/>
                      <a:pt x="23720" y="18426"/>
                      <a:pt x="23952" y="18354"/>
                    </a:cubicBezTo>
                    <a:cubicBezTo>
                      <a:pt x="21217" y="14585"/>
                      <a:pt x="19150" y="10056"/>
                      <a:pt x="19454" y="5405"/>
                    </a:cubicBezTo>
                    <a:lnTo>
                      <a:pt x="19454" y="5405"/>
                    </a:lnTo>
                    <a:cubicBezTo>
                      <a:pt x="20062" y="7989"/>
                      <a:pt x="20791" y="10603"/>
                      <a:pt x="22220" y="12822"/>
                    </a:cubicBezTo>
                    <a:cubicBezTo>
                      <a:pt x="23679" y="15040"/>
                      <a:pt x="25989" y="16834"/>
                      <a:pt x="28633" y="17016"/>
                    </a:cubicBezTo>
                    <a:cubicBezTo>
                      <a:pt x="29697" y="13885"/>
                      <a:pt x="28603" y="10481"/>
                      <a:pt x="27509" y="7381"/>
                    </a:cubicBezTo>
                    <a:lnTo>
                      <a:pt x="27509" y="7381"/>
                    </a:lnTo>
                    <a:cubicBezTo>
                      <a:pt x="28451" y="8931"/>
                      <a:pt x="29393" y="10512"/>
                      <a:pt x="30822" y="11606"/>
                    </a:cubicBezTo>
                    <a:cubicBezTo>
                      <a:pt x="31558" y="12165"/>
                      <a:pt x="32407" y="12610"/>
                      <a:pt x="33316" y="12610"/>
                    </a:cubicBezTo>
                    <a:cubicBezTo>
                      <a:pt x="33346" y="12610"/>
                      <a:pt x="33376" y="12610"/>
                      <a:pt x="33405" y="12609"/>
                    </a:cubicBezTo>
                    <a:cubicBezTo>
                      <a:pt x="36506" y="12487"/>
                      <a:pt x="35928" y="8353"/>
                      <a:pt x="35776" y="6226"/>
                    </a:cubicBezTo>
                    <a:lnTo>
                      <a:pt x="35776" y="6226"/>
                    </a:lnTo>
                    <a:cubicBezTo>
                      <a:pt x="35867" y="7442"/>
                      <a:pt x="36080" y="8657"/>
                      <a:pt x="36415" y="9873"/>
                    </a:cubicBezTo>
                    <a:cubicBezTo>
                      <a:pt x="36506" y="10208"/>
                      <a:pt x="36627" y="10572"/>
                      <a:pt x="36931" y="10755"/>
                    </a:cubicBezTo>
                    <a:cubicBezTo>
                      <a:pt x="37011" y="10808"/>
                      <a:pt x="37112" y="10833"/>
                      <a:pt x="37214" y="10833"/>
                    </a:cubicBezTo>
                    <a:cubicBezTo>
                      <a:pt x="37463" y="10833"/>
                      <a:pt x="37722" y="10687"/>
                      <a:pt x="37722" y="10451"/>
                    </a:cubicBezTo>
                    <a:cubicBezTo>
                      <a:pt x="37904" y="11819"/>
                      <a:pt x="38329" y="13217"/>
                      <a:pt x="39302" y="14189"/>
                    </a:cubicBezTo>
                    <a:cubicBezTo>
                      <a:pt x="39952" y="14860"/>
                      <a:pt x="40888" y="15286"/>
                      <a:pt x="41791" y="15286"/>
                    </a:cubicBezTo>
                    <a:cubicBezTo>
                      <a:pt x="42238" y="15286"/>
                      <a:pt x="42678" y="15181"/>
                      <a:pt x="43071" y="14949"/>
                    </a:cubicBezTo>
                    <a:lnTo>
                      <a:pt x="43071" y="14949"/>
                    </a:lnTo>
                    <a:cubicBezTo>
                      <a:pt x="42494" y="16469"/>
                      <a:pt x="43527" y="18384"/>
                      <a:pt x="45077" y="18688"/>
                    </a:cubicBezTo>
                    <a:cubicBezTo>
                      <a:pt x="45351" y="18718"/>
                      <a:pt x="45655" y="18779"/>
                      <a:pt x="45807" y="18992"/>
                    </a:cubicBezTo>
                    <a:cubicBezTo>
                      <a:pt x="45868" y="19083"/>
                      <a:pt x="45898" y="19205"/>
                      <a:pt x="45898" y="19326"/>
                    </a:cubicBezTo>
                    <a:lnTo>
                      <a:pt x="45898" y="19296"/>
                    </a:lnTo>
                    <a:cubicBezTo>
                      <a:pt x="46415" y="21940"/>
                      <a:pt x="46476" y="24615"/>
                      <a:pt x="46536" y="27259"/>
                    </a:cubicBezTo>
                    <a:cubicBezTo>
                      <a:pt x="46567" y="28475"/>
                      <a:pt x="46658" y="29722"/>
                      <a:pt x="46506" y="30907"/>
                    </a:cubicBezTo>
                    <a:cubicBezTo>
                      <a:pt x="46324" y="32579"/>
                      <a:pt x="46445" y="33977"/>
                      <a:pt x="47691" y="35193"/>
                    </a:cubicBezTo>
                    <a:cubicBezTo>
                      <a:pt x="48178" y="32579"/>
                      <a:pt x="48360" y="29904"/>
                      <a:pt x="48542" y="27229"/>
                    </a:cubicBezTo>
                    <a:cubicBezTo>
                      <a:pt x="48755" y="24524"/>
                      <a:pt x="48998" y="21697"/>
                      <a:pt x="48816" y="18992"/>
                    </a:cubicBezTo>
                    <a:cubicBezTo>
                      <a:pt x="48634" y="16560"/>
                      <a:pt x="48664" y="14341"/>
                      <a:pt x="47539" y="12092"/>
                    </a:cubicBezTo>
                    <a:cubicBezTo>
                      <a:pt x="46536" y="10147"/>
                      <a:pt x="45077" y="8475"/>
                      <a:pt x="43436" y="7016"/>
                    </a:cubicBezTo>
                    <a:cubicBezTo>
                      <a:pt x="40944" y="4767"/>
                      <a:pt x="38026" y="3004"/>
                      <a:pt x="34895" y="1788"/>
                    </a:cubicBezTo>
                    <a:cubicBezTo>
                      <a:pt x="31767" y="596"/>
                      <a:pt x="28714" y="1"/>
                      <a:pt x="25527" y="1"/>
                    </a:cubicBezTo>
                    <a:close/>
                  </a:path>
                </a:pathLst>
              </a:custGeom>
              <a:solidFill>
                <a:srgbClr val="DAA3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6"/>
              <p:cNvSpPr/>
              <p:nvPr/>
            </p:nvSpPr>
            <p:spPr>
              <a:xfrm>
                <a:off x="6466486" y="2352994"/>
                <a:ext cx="650094" cy="502175"/>
              </a:xfrm>
              <a:custGeom>
                <a:avLst/>
                <a:gdLst/>
                <a:ahLst/>
                <a:cxnLst/>
                <a:rect l="l" t="t" r="r" b="b"/>
                <a:pathLst>
                  <a:path w="48999" h="37850" extrusionOk="0">
                    <a:moveTo>
                      <a:pt x="25527" y="1"/>
                    </a:moveTo>
                    <a:cubicBezTo>
                      <a:pt x="24161" y="1"/>
                      <a:pt x="22770" y="110"/>
                      <a:pt x="21338" y="329"/>
                    </a:cubicBezTo>
                    <a:cubicBezTo>
                      <a:pt x="16931" y="1028"/>
                      <a:pt x="12676" y="2700"/>
                      <a:pt x="8998" y="5223"/>
                    </a:cubicBezTo>
                    <a:cubicBezTo>
                      <a:pt x="4347" y="8414"/>
                      <a:pt x="1" y="14129"/>
                      <a:pt x="791" y="20086"/>
                    </a:cubicBezTo>
                    <a:cubicBezTo>
                      <a:pt x="1216" y="23338"/>
                      <a:pt x="1581" y="26652"/>
                      <a:pt x="2067" y="29934"/>
                    </a:cubicBezTo>
                    <a:cubicBezTo>
                      <a:pt x="2463" y="32488"/>
                      <a:pt x="2675" y="35041"/>
                      <a:pt x="3131" y="37564"/>
                    </a:cubicBezTo>
                    <a:cubicBezTo>
                      <a:pt x="3158" y="37695"/>
                      <a:pt x="3229" y="37849"/>
                      <a:pt x="3346" y="37849"/>
                    </a:cubicBezTo>
                    <a:cubicBezTo>
                      <a:pt x="3365" y="37849"/>
                      <a:pt x="3384" y="37845"/>
                      <a:pt x="3405" y="37837"/>
                    </a:cubicBezTo>
                    <a:cubicBezTo>
                      <a:pt x="3435" y="37807"/>
                      <a:pt x="3466" y="37776"/>
                      <a:pt x="3496" y="37716"/>
                    </a:cubicBezTo>
                    <a:cubicBezTo>
                      <a:pt x="6110" y="32153"/>
                      <a:pt x="2432" y="26165"/>
                      <a:pt x="2250" y="20481"/>
                    </a:cubicBezTo>
                    <a:cubicBezTo>
                      <a:pt x="3587" y="20208"/>
                      <a:pt x="3982" y="18536"/>
                      <a:pt x="4226" y="17199"/>
                    </a:cubicBezTo>
                    <a:cubicBezTo>
                      <a:pt x="5350" y="11727"/>
                      <a:pt x="8967" y="6803"/>
                      <a:pt x="13861" y="4128"/>
                    </a:cubicBezTo>
                    <a:lnTo>
                      <a:pt x="13861" y="4128"/>
                    </a:lnTo>
                    <a:cubicBezTo>
                      <a:pt x="13283" y="6560"/>
                      <a:pt x="13739" y="9205"/>
                      <a:pt x="15077" y="11302"/>
                    </a:cubicBezTo>
                    <a:cubicBezTo>
                      <a:pt x="15442" y="9478"/>
                      <a:pt x="15867" y="7685"/>
                      <a:pt x="16353" y="5891"/>
                    </a:cubicBezTo>
                    <a:lnTo>
                      <a:pt x="16353" y="5891"/>
                    </a:lnTo>
                    <a:cubicBezTo>
                      <a:pt x="16293" y="7016"/>
                      <a:pt x="16809" y="8171"/>
                      <a:pt x="17691" y="8870"/>
                    </a:cubicBezTo>
                    <a:cubicBezTo>
                      <a:pt x="17630" y="6347"/>
                      <a:pt x="18663" y="3855"/>
                      <a:pt x="20426" y="2092"/>
                    </a:cubicBezTo>
                    <a:cubicBezTo>
                      <a:pt x="20974" y="5040"/>
                      <a:pt x="22645" y="7776"/>
                      <a:pt x="25077" y="9569"/>
                    </a:cubicBezTo>
                    <a:cubicBezTo>
                      <a:pt x="25289" y="9743"/>
                      <a:pt x="25588" y="9892"/>
                      <a:pt x="25855" y="9892"/>
                    </a:cubicBezTo>
                    <a:cubicBezTo>
                      <a:pt x="26008" y="9892"/>
                      <a:pt x="26152" y="9843"/>
                      <a:pt x="26262" y="9721"/>
                    </a:cubicBezTo>
                    <a:cubicBezTo>
                      <a:pt x="26475" y="9478"/>
                      <a:pt x="26384" y="9113"/>
                      <a:pt x="26293" y="8809"/>
                    </a:cubicBezTo>
                    <a:cubicBezTo>
                      <a:pt x="25715" y="6803"/>
                      <a:pt x="25654" y="4676"/>
                      <a:pt x="26110" y="2639"/>
                    </a:cubicBezTo>
                    <a:lnTo>
                      <a:pt x="26110" y="2639"/>
                    </a:lnTo>
                    <a:cubicBezTo>
                      <a:pt x="27022" y="4645"/>
                      <a:pt x="29059" y="6104"/>
                      <a:pt x="31247" y="6317"/>
                    </a:cubicBezTo>
                    <a:cubicBezTo>
                      <a:pt x="31521" y="6317"/>
                      <a:pt x="31825" y="6317"/>
                      <a:pt x="32038" y="6135"/>
                    </a:cubicBezTo>
                    <a:cubicBezTo>
                      <a:pt x="32281" y="5922"/>
                      <a:pt x="32281" y="5527"/>
                      <a:pt x="32250" y="5192"/>
                    </a:cubicBezTo>
                    <a:cubicBezTo>
                      <a:pt x="32159" y="4402"/>
                      <a:pt x="32098" y="3581"/>
                      <a:pt x="32038" y="2791"/>
                    </a:cubicBezTo>
                    <a:lnTo>
                      <a:pt x="32038" y="2791"/>
                    </a:lnTo>
                    <a:cubicBezTo>
                      <a:pt x="33740" y="3916"/>
                      <a:pt x="36202" y="3824"/>
                      <a:pt x="37509" y="5405"/>
                    </a:cubicBezTo>
                    <a:cubicBezTo>
                      <a:pt x="38421" y="6530"/>
                      <a:pt x="38512" y="8323"/>
                      <a:pt x="39788" y="9053"/>
                    </a:cubicBezTo>
                    <a:cubicBezTo>
                      <a:pt x="40077" y="9214"/>
                      <a:pt x="40410" y="9292"/>
                      <a:pt x="40744" y="9292"/>
                    </a:cubicBezTo>
                    <a:cubicBezTo>
                      <a:pt x="41291" y="9292"/>
                      <a:pt x="41843" y="9084"/>
                      <a:pt x="42220" y="8688"/>
                    </a:cubicBezTo>
                    <a:cubicBezTo>
                      <a:pt x="42615" y="10603"/>
                      <a:pt x="43983" y="12183"/>
                      <a:pt x="45138" y="13794"/>
                    </a:cubicBezTo>
                    <a:cubicBezTo>
                      <a:pt x="46293" y="15375"/>
                      <a:pt x="47296" y="17168"/>
                      <a:pt x="47539" y="19083"/>
                    </a:cubicBezTo>
                    <a:cubicBezTo>
                      <a:pt x="47570" y="19235"/>
                      <a:pt x="47570" y="19387"/>
                      <a:pt x="47600" y="19539"/>
                    </a:cubicBezTo>
                    <a:cubicBezTo>
                      <a:pt x="47661" y="20542"/>
                      <a:pt x="47539" y="21576"/>
                      <a:pt x="47418" y="22579"/>
                    </a:cubicBezTo>
                    <a:cubicBezTo>
                      <a:pt x="47053" y="25345"/>
                      <a:pt x="46810" y="28141"/>
                      <a:pt x="46506" y="30907"/>
                    </a:cubicBezTo>
                    <a:cubicBezTo>
                      <a:pt x="46324" y="32579"/>
                      <a:pt x="46445" y="33977"/>
                      <a:pt x="47691" y="35193"/>
                    </a:cubicBezTo>
                    <a:cubicBezTo>
                      <a:pt x="48178" y="32579"/>
                      <a:pt x="48360" y="29904"/>
                      <a:pt x="48542" y="27229"/>
                    </a:cubicBezTo>
                    <a:cubicBezTo>
                      <a:pt x="48755" y="24524"/>
                      <a:pt x="48998" y="21697"/>
                      <a:pt x="48816" y="18992"/>
                    </a:cubicBezTo>
                    <a:cubicBezTo>
                      <a:pt x="48634" y="16560"/>
                      <a:pt x="48664" y="14372"/>
                      <a:pt x="47539" y="12092"/>
                    </a:cubicBezTo>
                    <a:cubicBezTo>
                      <a:pt x="46536" y="10147"/>
                      <a:pt x="45077" y="8475"/>
                      <a:pt x="43436" y="7016"/>
                    </a:cubicBezTo>
                    <a:cubicBezTo>
                      <a:pt x="40944" y="4767"/>
                      <a:pt x="38026" y="3004"/>
                      <a:pt x="34895" y="1788"/>
                    </a:cubicBezTo>
                    <a:cubicBezTo>
                      <a:pt x="31767" y="596"/>
                      <a:pt x="28714" y="1"/>
                      <a:pt x="25527" y="1"/>
                    </a:cubicBezTo>
                    <a:close/>
                  </a:path>
                </a:pathLst>
              </a:custGeom>
              <a:solidFill>
                <a:srgbClr val="DAA3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6"/>
              <p:cNvSpPr/>
              <p:nvPr/>
            </p:nvSpPr>
            <p:spPr>
              <a:xfrm>
                <a:off x="6502374" y="2945321"/>
                <a:ext cx="356113" cy="192777"/>
              </a:xfrm>
              <a:custGeom>
                <a:avLst/>
                <a:gdLst/>
                <a:ahLst/>
                <a:cxnLst/>
                <a:rect l="l" t="t" r="r" b="b"/>
                <a:pathLst>
                  <a:path w="26841" h="14530" fill="none" extrusionOk="0">
                    <a:moveTo>
                      <a:pt x="1" y="1"/>
                    </a:moveTo>
                    <a:cubicBezTo>
                      <a:pt x="3648" y="11034"/>
                      <a:pt x="16354" y="14530"/>
                      <a:pt x="26840" y="12980"/>
                    </a:cubicBezTo>
                  </a:path>
                </a:pathLst>
              </a:custGeom>
              <a:solidFill>
                <a:schemeClr val="accent3"/>
              </a:solidFill>
              <a:ln w="57000" cap="flat" cmpd="sng">
                <a:solidFill>
                  <a:schemeClr val="accent3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6"/>
              <p:cNvSpPr/>
              <p:nvPr/>
            </p:nvSpPr>
            <p:spPr>
              <a:xfrm>
                <a:off x="6714906" y="3112678"/>
                <a:ext cx="154872" cy="12923"/>
              </a:xfrm>
              <a:custGeom>
                <a:avLst/>
                <a:gdLst/>
                <a:ahLst/>
                <a:cxnLst/>
                <a:rect l="l" t="t" r="r" b="b"/>
                <a:pathLst>
                  <a:path w="11673" h="974" fill="none" extrusionOk="0">
                    <a:moveTo>
                      <a:pt x="0" y="92"/>
                    </a:moveTo>
                    <a:cubicBezTo>
                      <a:pt x="3557" y="852"/>
                      <a:pt x="8116" y="974"/>
                      <a:pt x="11672" y="1"/>
                    </a:cubicBezTo>
                  </a:path>
                </a:pathLst>
              </a:custGeom>
              <a:solidFill>
                <a:schemeClr val="accent3"/>
              </a:solidFill>
              <a:ln w="94975" cap="rnd" cmpd="sng">
                <a:solidFill>
                  <a:schemeClr val="accent3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6"/>
              <p:cNvSpPr/>
              <p:nvPr/>
            </p:nvSpPr>
            <p:spPr>
              <a:xfrm>
                <a:off x="6443095" y="2343640"/>
                <a:ext cx="694049" cy="406105"/>
              </a:xfrm>
              <a:custGeom>
                <a:avLst/>
                <a:gdLst/>
                <a:ahLst/>
                <a:cxnLst/>
                <a:rect l="l" t="t" r="r" b="b"/>
                <a:pathLst>
                  <a:path w="52312" h="30609" fill="none" extrusionOk="0">
                    <a:moveTo>
                      <a:pt x="1095" y="30609"/>
                    </a:moveTo>
                    <a:cubicBezTo>
                      <a:pt x="1" y="25198"/>
                      <a:pt x="31" y="19363"/>
                      <a:pt x="2098" y="14195"/>
                    </a:cubicBezTo>
                    <a:cubicBezTo>
                      <a:pt x="5928" y="4621"/>
                      <a:pt x="16627" y="882"/>
                      <a:pt x="26080" y="305"/>
                    </a:cubicBezTo>
                    <a:cubicBezTo>
                      <a:pt x="30822" y="1"/>
                      <a:pt x="35624" y="1034"/>
                      <a:pt x="39941" y="2979"/>
                    </a:cubicBezTo>
                    <a:cubicBezTo>
                      <a:pt x="45047" y="5320"/>
                      <a:pt x="48846" y="9849"/>
                      <a:pt x="50609" y="15138"/>
                    </a:cubicBezTo>
                    <a:cubicBezTo>
                      <a:pt x="51734" y="18542"/>
                      <a:pt x="52129" y="22129"/>
                      <a:pt x="52312" y="25685"/>
                    </a:cubicBezTo>
                  </a:path>
                </a:pathLst>
              </a:custGeom>
              <a:solidFill>
                <a:schemeClr val="accent3"/>
              </a:solidFill>
              <a:ln w="66875" cap="flat" cmpd="sng">
                <a:solidFill>
                  <a:schemeClr val="accent3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6"/>
              <p:cNvSpPr/>
              <p:nvPr/>
            </p:nvSpPr>
            <p:spPr>
              <a:xfrm>
                <a:off x="6395916" y="2695879"/>
                <a:ext cx="158096" cy="317690"/>
              </a:xfrm>
              <a:custGeom>
                <a:avLst/>
                <a:gdLst/>
                <a:ahLst/>
                <a:cxnLst/>
                <a:rect l="l" t="t" r="r" b="b"/>
                <a:pathLst>
                  <a:path w="11916" h="23945" extrusionOk="0">
                    <a:moveTo>
                      <a:pt x="6280" y="0"/>
                    </a:moveTo>
                    <a:cubicBezTo>
                      <a:pt x="5930" y="0"/>
                      <a:pt x="5557" y="113"/>
                      <a:pt x="5228" y="260"/>
                    </a:cubicBezTo>
                    <a:cubicBezTo>
                      <a:pt x="3405" y="1051"/>
                      <a:pt x="2158" y="2388"/>
                      <a:pt x="1398" y="4029"/>
                    </a:cubicBezTo>
                    <a:lnTo>
                      <a:pt x="1368" y="4029"/>
                    </a:lnTo>
                    <a:cubicBezTo>
                      <a:pt x="91" y="6704"/>
                      <a:pt x="0" y="10078"/>
                      <a:pt x="365" y="12875"/>
                    </a:cubicBezTo>
                    <a:cubicBezTo>
                      <a:pt x="919" y="17220"/>
                      <a:pt x="4440" y="23945"/>
                      <a:pt x="9557" y="23945"/>
                    </a:cubicBezTo>
                    <a:cubicBezTo>
                      <a:pt x="9773" y="23945"/>
                      <a:pt x="9992" y="23933"/>
                      <a:pt x="10213" y="23908"/>
                    </a:cubicBezTo>
                    <a:cubicBezTo>
                      <a:pt x="11915" y="23695"/>
                      <a:pt x="10669" y="15185"/>
                      <a:pt x="10517" y="13969"/>
                    </a:cubicBezTo>
                    <a:cubicBezTo>
                      <a:pt x="10031" y="9561"/>
                      <a:pt x="9301" y="5063"/>
                      <a:pt x="7508" y="960"/>
                    </a:cubicBezTo>
                    <a:cubicBezTo>
                      <a:pt x="7386" y="716"/>
                      <a:pt x="7295" y="473"/>
                      <a:pt x="7082" y="291"/>
                    </a:cubicBezTo>
                    <a:cubicBezTo>
                      <a:pt x="6859" y="81"/>
                      <a:pt x="6578" y="0"/>
                      <a:pt x="62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6"/>
              <p:cNvSpPr/>
              <p:nvPr/>
            </p:nvSpPr>
            <p:spPr>
              <a:xfrm>
                <a:off x="6401753" y="2738488"/>
                <a:ext cx="78650" cy="246882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18608" extrusionOk="0">
                    <a:moveTo>
                      <a:pt x="2159" y="0"/>
                    </a:moveTo>
                    <a:cubicBezTo>
                      <a:pt x="1763" y="0"/>
                      <a:pt x="1459" y="304"/>
                      <a:pt x="1216" y="760"/>
                    </a:cubicBezTo>
                    <a:cubicBezTo>
                      <a:pt x="608" y="1824"/>
                      <a:pt x="335" y="3708"/>
                      <a:pt x="274" y="4286"/>
                    </a:cubicBezTo>
                    <a:cubicBezTo>
                      <a:pt x="0" y="6049"/>
                      <a:pt x="31" y="7873"/>
                      <a:pt x="274" y="9636"/>
                    </a:cubicBezTo>
                    <a:cubicBezTo>
                      <a:pt x="487" y="11459"/>
                      <a:pt x="1125" y="13222"/>
                      <a:pt x="1976" y="14833"/>
                    </a:cubicBezTo>
                    <a:cubicBezTo>
                      <a:pt x="2402" y="15684"/>
                      <a:pt x="2918" y="16718"/>
                      <a:pt x="3618" y="17386"/>
                    </a:cubicBezTo>
                    <a:cubicBezTo>
                      <a:pt x="3921" y="17721"/>
                      <a:pt x="4195" y="18086"/>
                      <a:pt x="4529" y="18420"/>
                    </a:cubicBezTo>
                    <a:cubicBezTo>
                      <a:pt x="4611" y="18501"/>
                      <a:pt x="4717" y="18607"/>
                      <a:pt x="4825" y="18607"/>
                    </a:cubicBezTo>
                    <a:cubicBezTo>
                      <a:pt x="4838" y="18607"/>
                      <a:pt x="4851" y="18606"/>
                      <a:pt x="4864" y="18602"/>
                    </a:cubicBezTo>
                    <a:cubicBezTo>
                      <a:pt x="4955" y="18572"/>
                      <a:pt x="5016" y="18481"/>
                      <a:pt x="5077" y="18390"/>
                    </a:cubicBezTo>
                    <a:cubicBezTo>
                      <a:pt x="5654" y="17295"/>
                      <a:pt x="5776" y="15988"/>
                      <a:pt x="5806" y="14742"/>
                    </a:cubicBezTo>
                    <a:cubicBezTo>
                      <a:pt x="5928" y="11429"/>
                      <a:pt x="5624" y="8085"/>
                      <a:pt x="4864" y="4833"/>
                    </a:cubicBezTo>
                    <a:cubicBezTo>
                      <a:pt x="4529" y="3374"/>
                      <a:pt x="4104" y="1854"/>
                      <a:pt x="3131" y="669"/>
                    </a:cubicBezTo>
                    <a:cubicBezTo>
                      <a:pt x="2888" y="335"/>
                      <a:pt x="2554" y="31"/>
                      <a:pt x="21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6"/>
              <p:cNvSpPr/>
              <p:nvPr/>
            </p:nvSpPr>
            <p:spPr>
              <a:xfrm>
                <a:off x="6448747" y="2695998"/>
                <a:ext cx="105264" cy="317239"/>
              </a:xfrm>
              <a:custGeom>
                <a:avLst/>
                <a:gdLst/>
                <a:ahLst/>
                <a:cxnLst/>
                <a:rect l="l" t="t" r="r" b="b"/>
                <a:pathLst>
                  <a:path w="7934" h="23911" extrusionOk="0">
                    <a:moveTo>
                      <a:pt x="3040" y="23170"/>
                    </a:moveTo>
                    <a:cubicBezTo>
                      <a:pt x="3044" y="23172"/>
                      <a:pt x="3048" y="23174"/>
                      <a:pt x="3052" y="23176"/>
                    </a:cubicBezTo>
                    <a:lnTo>
                      <a:pt x="3052" y="23176"/>
                    </a:lnTo>
                    <a:cubicBezTo>
                      <a:pt x="3048" y="23174"/>
                      <a:pt x="3044" y="23172"/>
                      <a:pt x="3040" y="23170"/>
                    </a:cubicBezTo>
                    <a:close/>
                    <a:moveTo>
                      <a:pt x="2254" y="1"/>
                    </a:moveTo>
                    <a:cubicBezTo>
                      <a:pt x="1449" y="1"/>
                      <a:pt x="477" y="499"/>
                      <a:pt x="0" y="890"/>
                    </a:cubicBezTo>
                    <a:cubicBezTo>
                      <a:pt x="790" y="1072"/>
                      <a:pt x="1216" y="1954"/>
                      <a:pt x="1489" y="2622"/>
                    </a:cubicBezTo>
                    <a:cubicBezTo>
                      <a:pt x="3313" y="6786"/>
                      <a:pt x="4043" y="11467"/>
                      <a:pt x="4225" y="15996"/>
                    </a:cubicBezTo>
                    <a:cubicBezTo>
                      <a:pt x="4286" y="17516"/>
                      <a:pt x="4347" y="19066"/>
                      <a:pt x="4073" y="20556"/>
                    </a:cubicBezTo>
                    <a:cubicBezTo>
                      <a:pt x="4045" y="20840"/>
                      <a:pt x="3723" y="23204"/>
                      <a:pt x="3158" y="23204"/>
                    </a:cubicBezTo>
                    <a:cubicBezTo>
                      <a:pt x="3124" y="23204"/>
                      <a:pt x="3088" y="23195"/>
                      <a:pt x="3052" y="23176"/>
                    </a:cubicBezTo>
                    <a:lnTo>
                      <a:pt x="3052" y="23176"/>
                    </a:lnTo>
                    <a:cubicBezTo>
                      <a:pt x="3916" y="23644"/>
                      <a:pt x="4680" y="23910"/>
                      <a:pt x="5590" y="23910"/>
                    </a:cubicBezTo>
                    <a:cubicBezTo>
                      <a:pt x="5796" y="23910"/>
                      <a:pt x="6008" y="23897"/>
                      <a:pt x="6231" y="23869"/>
                    </a:cubicBezTo>
                    <a:cubicBezTo>
                      <a:pt x="7933" y="23686"/>
                      <a:pt x="6687" y="15176"/>
                      <a:pt x="6535" y="13960"/>
                    </a:cubicBezTo>
                    <a:cubicBezTo>
                      <a:pt x="6049" y="9522"/>
                      <a:pt x="5319" y="5054"/>
                      <a:pt x="3526" y="951"/>
                    </a:cubicBezTo>
                    <a:cubicBezTo>
                      <a:pt x="3435" y="707"/>
                      <a:pt x="3313" y="464"/>
                      <a:pt x="3100" y="282"/>
                    </a:cubicBezTo>
                    <a:cubicBezTo>
                      <a:pt x="2874" y="81"/>
                      <a:pt x="2577" y="1"/>
                      <a:pt x="22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6"/>
              <p:cNvSpPr/>
              <p:nvPr/>
            </p:nvSpPr>
            <p:spPr>
              <a:xfrm>
                <a:off x="7082297" y="2628998"/>
                <a:ext cx="141153" cy="328437"/>
              </a:xfrm>
              <a:custGeom>
                <a:avLst/>
                <a:gdLst/>
                <a:ahLst/>
                <a:cxnLst/>
                <a:rect l="l" t="t" r="r" b="b"/>
                <a:pathLst>
                  <a:path w="10639" h="24755" extrusionOk="0">
                    <a:moveTo>
                      <a:pt x="3182" y="0"/>
                    </a:moveTo>
                    <a:cubicBezTo>
                      <a:pt x="2788" y="0"/>
                      <a:pt x="2418" y="99"/>
                      <a:pt x="2158" y="377"/>
                    </a:cubicBezTo>
                    <a:cubicBezTo>
                      <a:pt x="1975" y="590"/>
                      <a:pt x="1884" y="864"/>
                      <a:pt x="1793" y="1137"/>
                    </a:cubicBezTo>
                    <a:cubicBezTo>
                      <a:pt x="456" y="5514"/>
                      <a:pt x="243" y="10165"/>
                      <a:pt x="243" y="14724"/>
                    </a:cubicBezTo>
                    <a:cubicBezTo>
                      <a:pt x="273" y="15968"/>
                      <a:pt x="1" y="24755"/>
                      <a:pt x="1754" y="24755"/>
                    </a:cubicBezTo>
                    <a:cubicBezTo>
                      <a:pt x="1757" y="24755"/>
                      <a:pt x="1760" y="24755"/>
                      <a:pt x="1763" y="24755"/>
                    </a:cubicBezTo>
                    <a:cubicBezTo>
                      <a:pt x="7477" y="24724"/>
                      <a:pt x="10547" y="17034"/>
                      <a:pt x="10608" y="12353"/>
                    </a:cubicBezTo>
                    <a:cubicBezTo>
                      <a:pt x="10638" y="9466"/>
                      <a:pt x="10122" y="6061"/>
                      <a:pt x="8480" y="3508"/>
                    </a:cubicBezTo>
                    <a:cubicBezTo>
                      <a:pt x="7477" y="1928"/>
                      <a:pt x="6048" y="712"/>
                      <a:pt x="4073" y="134"/>
                    </a:cubicBezTo>
                    <a:cubicBezTo>
                      <a:pt x="3786" y="56"/>
                      <a:pt x="3477" y="0"/>
                      <a:pt x="31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6"/>
              <p:cNvSpPr/>
              <p:nvPr/>
            </p:nvSpPr>
            <p:spPr>
              <a:xfrm>
                <a:off x="7154074" y="2668362"/>
                <a:ext cx="6937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5229" h="18522" extrusionOk="0">
                    <a:moveTo>
                      <a:pt x="2399" y="0"/>
                    </a:moveTo>
                    <a:cubicBezTo>
                      <a:pt x="1767" y="0"/>
                      <a:pt x="1378" y="1537"/>
                      <a:pt x="1216" y="2091"/>
                    </a:cubicBezTo>
                    <a:cubicBezTo>
                      <a:pt x="821" y="3641"/>
                      <a:pt x="547" y="5222"/>
                      <a:pt x="365" y="6833"/>
                    </a:cubicBezTo>
                    <a:cubicBezTo>
                      <a:pt x="0" y="10055"/>
                      <a:pt x="91" y="13368"/>
                      <a:pt x="882" y="16529"/>
                    </a:cubicBezTo>
                    <a:cubicBezTo>
                      <a:pt x="1040" y="17163"/>
                      <a:pt x="1283" y="18521"/>
                      <a:pt x="1823" y="18521"/>
                    </a:cubicBezTo>
                    <a:cubicBezTo>
                      <a:pt x="2008" y="18521"/>
                      <a:pt x="2229" y="18361"/>
                      <a:pt x="2493" y="17958"/>
                    </a:cubicBezTo>
                    <a:cubicBezTo>
                      <a:pt x="3070" y="17076"/>
                      <a:pt x="3556" y="16134"/>
                      <a:pt x="3952" y="15161"/>
                    </a:cubicBezTo>
                    <a:cubicBezTo>
                      <a:pt x="4681" y="13338"/>
                      <a:pt x="5167" y="11362"/>
                      <a:pt x="5198" y="9386"/>
                    </a:cubicBezTo>
                    <a:cubicBezTo>
                      <a:pt x="5228" y="6499"/>
                      <a:pt x="4712" y="3094"/>
                      <a:pt x="3070" y="541"/>
                    </a:cubicBezTo>
                    <a:cubicBezTo>
                      <a:pt x="2822" y="154"/>
                      <a:pt x="2598" y="0"/>
                      <a:pt x="23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6"/>
              <p:cNvSpPr/>
              <p:nvPr/>
            </p:nvSpPr>
            <p:spPr>
              <a:xfrm>
                <a:off x="7085514" y="2635452"/>
                <a:ext cx="76222" cy="328437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24755" extrusionOk="0">
                    <a:moveTo>
                      <a:pt x="3182" y="0"/>
                    </a:moveTo>
                    <a:cubicBezTo>
                      <a:pt x="2788" y="0"/>
                      <a:pt x="2418" y="99"/>
                      <a:pt x="2158" y="377"/>
                    </a:cubicBezTo>
                    <a:cubicBezTo>
                      <a:pt x="1975" y="590"/>
                      <a:pt x="1884" y="864"/>
                      <a:pt x="1793" y="1137"/>
                    </a:cubicBezTo>
                    <a:cubicBezTo>
                      <a:pt x="456" y="5514"/>
                      <a:pt x="243" y="10165"/>
                      <a:pt x="243" y="14724"/>
                    </a:cubicBezTo>
                    <a:cubicBezTo>
                      <a:pt x="273" y="15968"/>
                      <a:pt x="1" y="24755"/>
                      <a:pt x="1754" y="24755"/>
                    </a:cubicBezTo>
                    <a:cubicBezTo>
                      <a:pt x="1757" y="24755"/>
                      <a:pt x="1760" y="24755"/>
                      <a:pt x="1763" y="24755"/>
                    </a:cubicBezTo>
                    <a:cubicBezTo>
                      <a:pt x="2918" y="24755"/>
                      <a:pt x="4468" y="24542"/>
                      <a:pt x="5319" y="23721"/>
                    </a:cubicBezTo>
                    <a:lnTo>
                      <a:pt x="5319" y="23721"/>
                    </a:lnTo>
                    <a:cubicBezTo>
                      <a:pt x="5292" y="23746"/>
                      <a:pt x="5263" y="23758"/>
                      <a:pt x="5231" y="23758"/>
                    </a:cubicBezTo>
                    <a:cubicBezTo>
                      <a:pt x="4800" y="23758"/>
                      <a:pt x="3980" y="21579"/>
                      <a:pt x="3951" y="21381"/>
                    </a:cubicBezTo>
                    <a:cubicBezTo>
                      <a:pt x="2918" y="16061"/>
                      <a:pt x="3191" y="10165"/>
                      <a:pt x="4103" y="4846"/>
                    </a:cubicBezTo>
                    <a:cubicBezTo>
                      <a:pt x="4255" y="3934"/>
                      <a:pt x="4468" y="2961"/>
                      <a:pt x="4833" y="2110"/>
                    </a:cubicBezTo>
                    <a:cubicBezTo>
                      <a:pt x="5076" y="1593"/>
                      <a:pt x="5349" y="1198"/>
                      <a:pt x="5745" y="803"/>
                    </a:cubicBezTo>
                    <a:cubicBezTo>
                      <a:pt x="5228" y="499"/>
                      <a:pt x="4650" y="286"/>
                      <a:pt x="4073" y="134"/>
                    </a:cubicBezTo>
                    <a:cubicBezTo>
                      <a:pt x="3786" y="56"/>
                      <a:pt x="3477" y="0"/>
                      <a:pt x="3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6"/>
              <p:cNvSpPr/>
              <p:nvPr/>
            </p:nvSpPr>
            <p:spPr>
              <a:xfrm>
                <a:off x="6110797" y="2733532"/>
                <a:ext cx="458140" cy="1357504"/>
              </a:xfrm>
              <a:custGeom>
                <a:avLst/>
                <a:gdLst/>
                <a:ahLst/>
                <a:cxnLst/>
                <a:rect l="l" t="t" r="r" b="b"/>
                <a:pathLst>
                  <a:path w="34531" h="102318" extrusionOk="0">
                    <a:moveTo>
                      <a:pt x="29807" y="1"/>
                    </a:moveTo>
                    <a:cubicBezTo>
                      <a:pt x="29419" y="1"/>
                      <a:pt x="29141" y="454"/>
                      <a:pt x="28998" y="827"/>
                    </a:cubicBezTo>
                    <a:cubicBezTo>
                      <a:pt x="27417" y="4353"/>
                      <a:pt x="25746" y="7787"/>
                      <a:pt x="23952" y="11192"/>
                    </a:cubicBezTo>
                    <a:cubicBezTo>
                      <a:pt x="23101" y="12833"/>
                      <a:pt x="22250" y="14535"/>
                      <a:pt x="21247" y="16055"/>
                    </a:cubicBezTo>
                    <a:cubicBezTo>
                      <a:pt x="20396" y="17362"/>
                      <a:pt x="19241" y="18912"/>
                      <a:pt x="19910" y="20553"/>
                    </a:cubicBezTo>
                    <a:cubicBezTo>
                      <a:pt x="20062" y="20949"/>
                      <a:pt x="20335" y="21344"/>
                      <a:pt x="20366" y="21769"/>
                    </a:cubicBezTo>
                    <a:cubicBezTo>
                      <a:pt x="20366" y="22043"/>
                      <a:pt x="20274" y="22347"/>
                      <a:pt x="20274" y="22651"/>
                    </a:cubicBezTo>
                    <a:cubicBezTo>
                      <a:pt x="20214" y="23411"/>
                      <a:pt x="20670" y="24079"/>
                      <a:pt x="20943" y="24809"/>
                    </a:cubicBezTo>
                    <a:cubicBezTo>
                      <a:pt x="21186" y="25417"/>
                      <a:pt x="21277" y="26085"/>
                      <a:pt x="21399" y="26754"/>
                    </a:cubicBezTo>
                    <a:cubicBezTo>
                      <a:pt x="21855" y="29399"/>
                      <a:pt x="22311" y="32043"/>
                      <a:pt x="22736" y="34687"/>
                    </a:cubicBezTo>
                    <a:cubicBezTo>
                      <a:pt x="23223" y="37453"/>
                      <a:pt x="23648" y="40250"/>
                      <a:pt x="24226" y="43016"/>
                    </a:cubicBezTo>
                    <a:cubicBezTo>
                      <a:pt x="24560" y="44505"/>
                      <a:pt x="23071" y="46906"/>
                      <a:pt x="22524" y="48213"/>
                    </a:cubicBezTo>
                    <a:cubicBezTo>
                      <a:pt x="21612" y="50372"/>
                      <a:pt x="20700" y="52530"/>
                      <a:pt x="19758" y="54688"/>
                    </a:cubicBezTo>
                    <a:cubicBezTo>
                      <a:pt x="17904" y="59095"/>
                      <a:pt x="16019" y="63533"/>
                      <a:pt x="14134" y="67940"/>
                    </a:cubicBezTo>
                    <a:cubicBezTo>
                      <a:pt x="10426" y="76664"/>
                      <a:pt x="6718" y="85418"/>
                      <a:pt x="2979" y="94141"/>
                    </a:cubicBezTo>
                    <a:cubicBezTo>
                      <a:pt x="1855" y="96786"/>
                      <a:pt x="0" y="102166"/>
                      <a:pt x="0" y="102166"/>
                    </a:cubicBezTo>
                    <a:lnTo>
                      <a:pt x="22037" y="102318"/>
                    </a:lnTo>
                    <a:cubicBezTo>
                      <a:pt x="22037" y="102318"/>
                      <a:pt x="24955" y="82591"/>
                      <a:pt x="26810" y="73107"/>
                    </a:cubicBezTo>
                    <a:cubicBezTo>
                      <a:pt x="27721" y="68335"/>
                      <a:pt x="28664" y="63533"/>
                      <a:pt x="29606" y="58730"/>
                    </a:cubicBezTo>
                    <a:cubicBezTo>
                      <a:pt x="30427" y="54475"/>
                      <a:pt x="30791" y="50432"/>
                      <a:pt x="31308" y="46147"/>
                    </a:cubicBezTo>
                    <a:cubicBezTo>
                      <a:pt x="31369" y="45691"/>
                      <a:pt x="31430" y="45204"/>
                      <a:pt x="31582" y="44748"/>
                    </a:cubicBezTo>
                    <a:cubicBezTo>
                      <a:pt x="31764" y="44232"/>
                      <a:pt x="32068" y="43776"/>
                      <a:pt x="32342" y="43289"/>
                    </a:cubicBezTo>
                    <a:cubicBezTo>
                      <a:pt x="33618" y="41040"/>
                      <a:pt x="34530" y="38517"/>
                      <a:pt x="34408" y="35934"/>
                    </a:cubicBezTo>
                    <a:cubicBezTo>
                      <a:pt x="34256" y="33441"/>
                      <a:pt x="33193" y="31101"/>
                      <a:pt x="32159" y="28851"/>
                    </a:cubicBezTo>
                    <a:cubicBezTo>
                      <a:pt x="31278" y="26937"/>
                      <a:pt x="30366" y="24961"/>
                      <a:pt x="29636" y="22985"/>
                    </a:cubicBezTo>
                    <a:cubicBezTo>
                      <a:pt x="29606" y="22894"/>
                      <a:pt x="29576" y="22803"/>
                      <a:pt x="29606" y="22712"/>
                    </a:cubicBezTo>
                    <a:cubicBezTo>
                      <a:pt x="29606" y="22620"/>
                      <a:pt x="29667" y="22529"/>
                      <a:pt x="29758" y="22438"/>
                    </a:cubicBezTo>
                    <a:cubicBezTo>
                      <a:pt x="30639" y="21435"/>
                      <a:pt x="31490" y="20401"/>
                      <a:pt x="32220" y="19277"/>
                    </a:cubicBezTo>
                    <a:cubicBezTo>
                      <a:pt x="32281" y="19672"/>
                      <a:pt x="32372" y="20067"/>
                      <a:pt x="32615" y="20401"/>
                    </a:cubicBezTo>
                    <a:cubicBezTo>
                      <a:pt x="32826" y="20686"/>
                      <a:pt x="33046" y="20801"/>
                      <a:pt x="33251" y="20801"/>
                    </a:cubicBezTo>
                    <a:cubicBezTo>
                      <a:pt x="33728" y="20801"/>
                      <a:pt x="34132" y="20184"/>
                      <a:pt x="34196" y="19611"/>
                    </a:cubicBezTo>
                    <a:cubicBezTo>
                      <a:pt x="34287" y="18760"/>
                      <a:pt x="34287" y="17909"/>
                      <a:pt x="34165" y="17088"/>
                    </a:cubicBezTo>
                    <a:cubicBezTo>
                      <a:pt x="34104" y="16511"/>
                      <a:pt x="33861" y="15508"/>
                      <a:pt x="33253" y="15295"/>
                    </a:cubicBezTo>
                    <a:cubicBezTo>
                      <a:pt x="33071" y="15234"/>
                      <a:pt x="32919" y="15234"/>
                      <a:pt x="32737" y="15234"/>
                    </a:cubicBezTo>
                    <a:cubicBezTo>
                      <a:pt x="32919" y="14596"/>
                      <a:pt x="32737" y="13927"/>
                      <a:pt x="32463" y="13319"/>
                    </a:cubicBezTo>
                    <a:cubicBezTo>
                      <a:pt x="32402" y="13137"/>
                      <a:pt x="32311" y="12985"/>
                      <a:pt x="32159" y="12894"/>
                    </a:cubicBezTo>
                    <a:cubicBezTo>
                      <a:pt x="32083" y="12833"/>
                      <a:pt x="31992" y="12803"/>
                      <a:pt x="31905" y="12803"/>
                    </a:cubicBezTo>
                    <a:cubicBezTo>
                      <a:pt x="31817" y="12803"/>
                      <a:pt x="31734" y="12833"/>
                      <a:pt x="31673" y="12894"/>
                    </a:cubicBezTo>
                    <a:cubicBezTo>
                      <a:pt x="31734" y="12499"/>
                      <a:pt x="31551" y="12073"/>
                      <a:pt x="31369" y="11708"/>
                    </a:cubicBezTo>
                    <a:cubicBezTo>
                      <a:pt x="31278" y="11556"/>
                      <a:pt x="31186" y="11404"/>
                      <a:pt x="31035" y="11313"/>
                    </a:cubicBezTo>
                    <a:cubicBezTo>
                      <a:pt x="30974" y="11298"/>
                      <a:pt x="30905" y="11290"/>
                      <a:pt x="30837" y="11290"/>
                    </a:cubicBezTo>
                    <a:cubicBezTo>
                      <a:pt x="30769" y="11290"/>
                      <a:pt x="30700" y="11298"/>
                      <a:pt x="30639" y="11313"/>
                    </a:cubicBezTo>
                    <a:cubicBezTo>
                      <a:pt x="29211" y="11526"/>
                      <a:pt x="27934" y="12438"/>
                      <a:pt x="26810" y="13319"/>
                    </a:cubicBezTo>
                    <a:cubicBezTo>
                      <a:pt x="27539" y="12742"/>
                      <a:pt x="27873" y="11800"/>
                      <a:pt x="28238" y="10979"/>
                    </a:cubicBezTo>
                    <a:cubicBezTo>
                      <a:pt x="28724" y="9915"/>
                      <a:pt x="29241" y="8851"/>
                      <a:pt x="29636" y="7757"/>
                    </a:cubicBezTo>
                    <a:cubicBezTo>
                      <a:pt x="30457" y="5568"/>
                      <a:pt x="30974" y="3228"/>
                      <a:pt x="30548" y="888"/>
                    </a:cubicBezTo>
                    <a:cubicBezTo>
                      <a:pt x="30457" y="492"/>
                      <a:pt x="30275" y="36"/>
                      <a:pt x="29879" y="6"/>
                    </a:cubicBezTo>
                    <a:cubicBezTo>
                      <a:pt x="29855" y="3"/>
                      <a:pt x="29831" y="1"/>
                      <a:pt x="29807" y="1"/>
                    </a:cubicBezTo>
                    <a:close/>
                  </a:path>
                </a:pathLst>
              </a:custGeom>
              <a:solidFill>
                <a:srgbClr val="ED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6"/>
              <p:cNvSpPr/>
              <p:nvPr/>
            </p:nvSpPr>
            <p:spPr>
              <a:xfrm>
                <a:off x="6396725" y="2902427"/>
                <a:ext cx="141962" cy="95738"/>
              </a:xfrm>
              <a:custGeom>
                <a:avLst/>
                <a:gdLst/>
                <a:ahLst/>
                <a:cxnLst/>
                <a:rect l="l" t="t" r="r" b="b"/>
                <a:pathLst>
                  <a:path w="10700" h="7216" extrusionOk="0">
                    <a:moveTo>
                      <a:pt x="10306" y="1"/>
                    </a:moveTo>
                    <a:cubicBezTo>
                      <a:pt x="9943" y="1"/>
                      <a:pt x="9487" y="331"/>
                      <a:pt x="9210" y="437"/>
                    </a:cubicBezTo>
                    <a:cubicBezTo>
                      <a:pt x="8724" y="711"/>
                      <a:pt x="8268" y="984"/>
                      <a:pt x="7781" y="1258"/>
                    </a:cubicBezTo>
                    <a:cubicBezTo>
                      <a:pt x="4985" y="2930"/>
                      <a:pt x="2341" y="4906"/>
                      <a:pt x="0" y="7216"/>
                    </a:cubicBezTo>
                    <a:lnTo>
                      <a:pt x="1307" y="6243"/>
                    </a:lnTo>
                    <a:cubicBezTo>
                      <a:pt x="3465" y="4571"/>
                      <a:pt x="5684" y="3021"/>
                      <a:pt x="7933" y="1501"/>
                    </a:cubicBezTo>
                    <a:cubicBezTo>
                      <a:pt x="8389" y="1197"/>
                      <a:pt x="8845" y="893"/>
                      <a:pt x="9301" y="620"/>
                    </a:cubicBezTo>
                    <a:cubicBezTo>
                      <a:pt x="9569" y="463"/>
                      <a:pt x="10002" y="76"/>
                      <a:pt x="10358" y="76"/>
                    </a:cubicBezTo>
                    <a:cubicBezTo>
                      <a:pt x="10485" y="76"/>
                      <a:pt x="10603" y="126"/>
                      <a:pt x="10699" y="255"/>
                    </a:cubicBezTo>
                    <a:lnTo>
                      <a:pt x="10699" y="225"/>
                    </a:lnTo>
                    <a:cubicBezTo>
                      <a:pt x="10599" y="61"/>
                      <a:pt x="10461" y="1"/>
                      <a:pt x="10306" y="1"/>
                    </a:cubicBezTo>
                    <a:close/>
                  </a:path>
                </a:pathLst>
              </a:custGeom>
              <a:solidFill>
                <a:srgbClr val="ED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6"/>
              <p:cNvSpPr/>
              <p:nvPr/>
            </p:nvSpPr>
            <p:spPr>
              <a:xfrm>
                <a:off x="6413256" y="2934402"/>
                <a:ext cx="143170" cy="100860"/>
              </a:xfrm>
              <a:custGeom>
                <a:avLst/>
                <a:gdLst/>
                <a:ahLst/>
                <a:cxnLst/>
                <a:rect l="l" t="t" r="r" b="b"/>
                <a:pathLst>
                  <a:path w="10791" h="7602" extrusionOk="0">
                    <a:moveTo>
                      <a:pt x="9965" y="0"/>
                    </a:moveTo>
                    <a:cubicBezTo>
                      <a:pt x="9205" y="0"/>
                      <a:pt x="8375" y="754"/>
                      <a:pt x="7782" y="1128"/>
                    </a:cubicBezTo>
                    <a:cubicBezTo>
                      <a:pt x="5016" y="3043"/>
                      <a:pt x="2371" y="5231"/>
                      <a:pt x="0" y="7602"/>
                    </a:cubicBezTo>
                    <a:lnTo>
                      <a:pt x="1338" y="6569"/>
                    </a:lnTo>
                    <a:cubicBezTo>
                      <a:pt x="2158" y="5900"/>
                      <a:pt x="4438" y="4106"/>
                      <a:pt x="5289" y="3438"/>
                    </a:cubicBezTo>
                    <a:lnTo>
                      <a:pt x="7934" y="1371"/>
                    </a:lnTo>
                    <a:cubicBezTo>
                      <a:pt x="8556" y="933"/>
                      <a:pt x="9301" y="110"/>
                      <a:pt x="10063" y="110"/>
                    </a:cubicBezTo>
                    <a:cubicBezTo>
                      <a:pt x="10305" y="110"/>
                      <a:pt x="10549" y="193"/>
                      <a:pt x="10791" y="398"/>
                    </a:cubicBezTo>
                    <a:cubicBezTo>
                      <a:pt x="10538" y="111"/>
                      <a:pt x="10257" y="0"/>
                      <a:pt x="9965" y="0"/>
                    </a:cubicBezTo>
                    <a:close/>
                  </a:path>
                </a:pathLst>
              </a:custGeom>
              <a:solidFill>
                <a:srgbClr val="ED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6"/>
              <p:cNvSpPr/>
              <p:nvPr/>
            </p:nvSpPr>
            <p:spPr>
              <a:xfrm>
                <a:off x="6388247" y="2896523"/>
                <a:ext cx="98418" cy="70596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5321" extrusionOk="0">
                    <a:moveTo>
                      <a:pt x="7417" y="1"/>
                    </a:moveTo>
                    <a:cubicBezTo>
                      <a:pt x="5350" y="1004"/>
                      <a:pt x="3405" y="2281"/>
                      <a:pt x="1551" y="3648"/>
                    </a:cubicBezTo>
                    <a:cubicBezTo>
                      <a:pt x="973" y="4104"/>
                      <a:pt x="122" y="4530"/>
                      <a:pt x="1" y="5320"/>
                    </a:cubicBezTo>
                    <a:cubicBezTo>
                      <a:pt x="274" y="4560"/>
                      <a:pt x="1095" y="4317"/>
                      <a:pt x="1703" y="3892"/>
                    </a:cubicBezTo>
                    <a:cubicBezTo>
                      <a:pt x="3648" y="2645"/>
                      <a:pt x="5563" y="1369"/>
                      <a:pt x="7417" y="1"/>
                    </a:cubicBezTo>
                    <a:close/>
                  </a:path>
                </a:pathLst>
              </a:custGeom>
              <a:solidFill>
                <a:srgbClr val="EDD1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6"/>
              <p:cNvSpPr/>
              <p:nvPr/>
            </p:nvSpPr>
            <p:spPr>
              <a:xfrm>
                <a:off x="7298849" y="2729578"/>
                <a:ext cx="482725" cy="482327"/>
              </a:xfrm>
              <a:custGeom>
                <a:avLst/>
                <a:gdLst/>
                <a:ahLst/>
                <a:cxnLst/>
                <a:rect l="l" t="t" r="r" b="b"/>
                <a:pathLst>
                  <a:path w="36384" h="36354" extrusionOk="0">
                    <a:moveTo>
                      <a:pt x="18177" y="0"/>
                    </a:moveTo>
                    <a:cubicBezTo>
                      <a:pt x="8146" y="0"/>
                      <a:pt x="0" y="8116"/>
                      <a:pt x="0" y="18177"/>
                    </a:cubicBezTo>
                    <a:cubicBezTo>
                      <a:pt x="0" y="28207"/>
                      <a:pt x="8146" y="36353"/>
                      <a:pt x="18177" y="36353"/>
                    </a:cubicBezTo>
                    <a:cubicBezTo>
                      <a:pt x="28238" y="36353"/>
                      <a:pt x="36384" y="28207"/>
                      <a:pt x="36384" y="18177"/>
                    </a:cubicBezTo>
                    <a:cubicBezTo>
                      <a:pt x="36384" y="8116"/>
                      <a:pt x="28238" y="0"/>
                      <a:pt x="181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6"/>
              <p:cNvSpPr/>
              <p:nvPr/>
            </p:nvSpPr>
            <p:spPr>
              <a:xfrm>
                <a:off x="7384742" y="2897744"/>
                <a:ext cx="79857" cy="134705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10153" extrusionOk="0">
                    <a:moveTo>
                      <a:pt x="2827" y="0"/>
                    </a:moveTo>
                    <a:cubicBezTo>
                      <a:pt x="2371" y="0"/>
                      <a:pt x="1915" y="61"/>
                      <a:pt x="1429" y="152"/>
                    </a:cubicBezTo>
                    <a:cubicBezTo>
                      <a:pt x="973" y="274"/>
                      <a:pt x="487" y="395"/>
                      <a:pt x="1" y="608"/>
                    </a:cubicBezTo>
                    <a:lnTo>
                      <a:pt x="1" y="2796"/>
                    </a:lnTo>
                    <a:cubicBezTo>
                      <a:pt x="456" y="2462"/>
                      <a:pt x="882" y="2189"/>
                      <a:pt x="1277" y="2037"/>
                    </a:cubicBezTo>
                    <a:cubicBezTo>
                      <a:pt x="1672" y="1854"/>
                      <a:pt x="2037" y="1763"/>
                      <a:pt x="2371" y="1763"/>
                    </a:cubicBezTo>
                    <a:cubicBezTo>
                      <a:pt x="2797" y="1763"/>
                      <a:pt x="3162" y="1915"/>
                      <a:pt x="3405" y="2189"/>
                    </a:cubicBezTo>
                    <a:cubicBezTo>
                      <a:pt x="3678" y="2493"/>
                      <a:pt x="3800" y="2857"/>
                      <a:pt x="3800" y="3313"/>
                    </a:cubicBezTo>
                    <a:cubicBezTo>
                      <a:pt x="3800" y="3617"/>
                      <a:pt x="3739" y="3921"/>
                      <a:pt x="3618" y="4195"/>
                    </a:cubicBezTo>
                    <a:cubicBezTo>
                      <a:pt x="3496" y="4468"/>
                      <a:pt x="3283" y="4772"/>
                      <a:pt x="3010" y="5076"/>
                    </a:cubicBezTo>
                    <a:lnTo>
                      <a:pt x="1" y="8268"/>
                    </a:lnTo>
                    <a:lnTo>
                      <a:pt x="1" y="10152"/>
                    </a:lnTo>
                    <a:lnTo>
                      <a:pt x="6019" y="10152"/>
                    </a:lnTo>
                    <a:lnTo>
                      <a:pt x="6019" y="8268"/>
                    </a:lnTo>
                    <a:lnTo>
                      <a:pt x="2371" y="8268"/>
                    </a:lnTo>
                    <a:lnTo>
                      <a:pt x="4134" y="6414"/>
                    </a:lnTo>
                    <a:cubicBezTo>
                      <a:pt x="4864" y="5623"/>
                      <a:pt x="5381" y="4985"/>
                      <a:pt x="5593" y="4529"/>
                    </a:cubicBezTo>
                    <a:cubicBezTo>
                      <a:pt x="5836" y="4043"/>
                      <a:pt x="5958" y="3526"/>
                      <a:pt x="5958" y="3009"/>
                    </a:cubicBezTo>
                    <a:cubicBezTo>
                      <a:pt x="5958" y="2067"/>
                      <a:pt x="5685" y="1337"/>
                      <a:pt x="5137" y="790"/>
                    </a:cubicBezTo>
                    <a:cubicBezTo>
                      <a:pt x="4590" y="274"/>
                      <a:pt x="3800" y="0"/>
                      <a:pt x="2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6"/>
              <p:cNvSpPr/>
              <p:nvPr/>
            </p:nvSpPr>
            <p:spPr>
              <a:xfrm>
                <a:off x="7484355" y="2900159"/>
                <a:ext cx="91148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6870" h="9971" extrusionOk="0">
                    <a:moveTo>
                      <a:pt x="3678" y="2128"/>
                    </a:moveTo>
                    <a:lnTo>
                      <a:pt x="3678" y="6292"/>
                    </a:lnTo>
                    <a:lnTo>
                      <a:pt x="1338" y="6292"/>
                    </a:lnTo>
                    <a:lnTo>
                      <a:pt x="3678" y="2128"/>
                    </a:lnTo>
                    <a:close/>
                    <a:moveTo>
                      <a:pt x="3313" y="0"/>
                    </a:moveTo>
                    <a:lnTo>
                      <a:pt x="0" y="5958"/>
                    </a:lnTo>
                    <a:lnTo>
                      <a:pt x="0" y="8177"/>
                    </a:lnTo>
                    <a:lnTo>
                      <a:pt x="3678" y="8177"/>
                    </a:lnTo>
                    <a:lnTo>
                      <a:pt x="3678" y="9970"/>
                    </a:lnTo>
                    <a:lnTo>
                      <a:pt x="5684" y="9970"/>
                    </a:lnTo>
                    <a:lnTo>
                      <a:pt x="5684" y="8177"/>
                    </a:lnTo>
                    <a:lnTo>
                      <a:pt x="6870" y="8177"/>
                    </a:lnTo>
                    <a:lnTo>
                      <a:pt x="6870" y="6292"/>
                    </a:lnTo>
                    <a:lnTo>
                      <a:pt x="5684" y="6292"/>
                    </a:lnTo>
                    <a:lnTo>
                      <a:pt x="56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6"/>
              <p:cNvSpPr/>
              <p:nvPr/>
            </p:nvSpPr>
            <p:spPr>
              <a:xfrm>
                <a:off x="7582349" y="2900159"/>
                <a:ext cx="54861" cy="149220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11247" extrusionOk="0">
                    <a:moveTo>
                      <a:pt x="2918" y="0"/>
                    </a:moveTo>
                    <a:lnTo>
                      <a:pt x="0" y="11247"/>
                    </a:lnTo>
                    <a:lnTo>
                      <a:pt x="1216" y="11247"/>
                    </a:lnTo>
                    <a:lnTo>
                      <a:pt x="41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6"/>
              <p:cNvSpPr/>
              <p:nvPr/>
            </p:nvSpPr>
            <p:spPr>
              <a:xfrm>
                <a:off x="7647280" y="2900159"/>
                <a:ext cx="82683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6232" h="9971" extrusionOk="0">
                    <a:moveTo>
                      <a:pt x="0" y="0"/>
                    </a:moveTo>
                    <a:lnTo>
                      <a:pt x="0" y="1915"/>
                    </a:lnTo>
                    <a:lnTo>
                      <a:pt x="3982" y="1915"/>
                    </a:lnTo>
                    <a:lnTo>
                      <a:pt x="942" y="9970"/>
                    </a:lnTo>
                    <a:lnTo>
                      <a:pt x="3009" y="9970"/>
                    </a:lnTo>
                    <a:lnTo>
                      <a:pt x="6231" y="1459"/>
                    </a:lnTo>
                    <a:lnTo>
                      <a:pt x="6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1" name="Google Shape;391;p36"/>
            <p:cNvSpPr/>
            <p:nvPr/>
          </p:nvSpPr>
          <p:spPr>
            <a:xfrm>
              <a:off x="5948682" y="4193859"/>
              <a:ext cx="144788" cy="88335"/>
            </a:xfrm>
            <a:custGeom>
              <a:avLst/>
              <a:gdLst/>
              <a:ahLst/>
              <a:cxnLst/>
              <a:rect l="l" t="t" r="r" b="b"/>
              <a:pathLst>
                <a:path w="10913" h="6658" fill="none" extrusionOk="0">
                  <a:moveTo>
                    <a:pt x="0" y="6657"/>
                  </a:moveTo>
                  <a:lnTo>
                    <a:pt x="10912" y="0"/>
                  </a:ln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053123" y="4193859"/>
              <a:ext cx="115759" cy="88335"/>
            </a:xfrm>
            <a:custGeom>
              <a:avLst/>
              <a:gdLst/>
              <a:ahLst/>
              <a:cxnLst/>
              <a:rect l="l" t="t" r="r" b="b"/>
              <a:pathLst>
                <a:path w="8725" h="6658" fill="none" extrusionOk="0">
                  <a:moveTo>
                    <a:pt x="1" y="6657"/>
                  </a:moveTo>
                  <a:lnTo>
                    <a:pt x="8724" y="0"/>
                  </a:ln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5859962" y="4193859"/>
              <a:ext cx="161320" cy="88335"/>
            </a:xfrm>
            <a:custGeom>
              <a:avLst/>
              <a:gdLst/>
              <a:ahLst/>
              <a:cxnLst/>
              <a:rect l="l" t="t" r="r" b="b"/>
              <a:pathLst>
                <a:path w="12159" h="6658" fill="none" extrusionOk="0">
                  <a:moveTo>
                    <a:pt x="0" y="6657"/>
                  </a:moveTo>
                  <a:lnTo>
                    <a:pt x="12159" y="0"/>
                  </a:ln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" name="Google Shape;394;p36"/>
          <p:cNvSpPr/>
          <p:nvPr/>
        </p:nvSpPr>
        <p:spPr>
          <a:xfrm>
            <a:off x="5102221" y="2141325"/>
            <a:ext cx="1003372" cy="470638"/>
          </a:xfrm>
          <a:custGeom>
            <a:avLst/>
            <a:gdLst/>
            <a:ahLst/>
            <a:cxnLst/>
            <a:rect l="l" t="t" r="r" b="b"/>
            <a:pathLst>
              <a:path w="60792" h="35473" extrusionOk="0">
                <a:moveTo>
                  <a:pt x="5258" y="1"/>
                </a:moveTo>
                <a:cubicBezTo>
                  <a:pt x="2371" y="1"/>
                  <a:pt x="0" y="2372"/>
                  <a:pt x="0" y="5290"/>
                </a:cubicBezTo>
                <a:lnTo>
                  <a:pt x="0" y="18664"/>
                </a:lnTo>
                <a:cubicBezTo>
                  <a:pt x="0" y="21582"/>
                  <a:pt x="2371" y="23922"/>
                  <a:pt x="5258" y="23922"/>
                </a:cubicBezTo>
                <a:lnTo>
                  <a:pt x="44955" y="23922"/>
                </a:lnTo>
                <a:cubicBezTo>
                  <a:pt x="45928" y="28633"/>
                  <a:pt x="48238" y="32433"/>
                  <a:pt x="51582" y="35472"/>
                </a:cubicBezTo>
                <a:cubicBezTo>
                  <a:pt x="49211" y="31551"/>
                  <a:pt x="47812" y="27661"/>
                  <a:pt x="49667" y="23922"/>
                </a:cubicBezTo>
                <a:lnTo>
                  <a:pt x="55533" y="23922"/>
                </a:lnTo>
                <a:cubicBezTo>
                  <a:pt x="58421" y="23922"/>
                  <a:pt x="60791" y="21582"/>
                  <a:pt x="60791" y="18664"/>
                </a:cubicBezTo>
                <a:lnTo>
                  <a:pt x="60791" y="5290"/>
                </a:lnTo>
                <a:cubicBezTo>
                  <a:pt x="60791" y="2372"/>
                  <a:pt x="58421" y="1"/>
                  <a:pt x="555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" name="Google Shape;395;p36"/>
          <p:cNvGrpSpPr/>
          <p:nvPr/>
        </p:nvGrpSpPr>
        <p:grpSpPr>
          <a:xfrm>
            <a:off x="5355419" y="1734440"/>
            <a:ext cx="688809" cy="239956"/>
            <a:chOff x="5273221" y="3954315"/>
            <a:chExt cx="688809" cy="239956"/>
          </a:xfrm>
        </p:grpSpPr>
        <p:sp>
          <p:nvSpPr>
            <p:cNvPr id="396" name="Google Shape;396;p36"/>
            <p:cNvSpPr/>
            <p:nvPr/>
          </p:nvSpPr>
          <p:spPr>
            <a:xfrm>
              <a:off x="5273221" y="3954315"/>
              <a:ext cx="688809" cy="239956"/>
            </a:xfrm>
            <a:custGeom>
              <a:avLst/>
              <a:gdLst/>
              <a:ahLst/>
              <a:cxnLst/>
              <a:rect l="l" t="t" r="r" b="b"/>
              <a:pathLst>
                <a:path w="51917" h="18086" extrusionOk="0">
                  <a:moveTo>
                    <a:pt x="5502" y="0"/>
                  </a:moveTo>
                  <a:cubicBezTo>
                    <a:pt x="2463" y="0"/>
                    <a:pt x="1" y="2463"/>
                    <a:pt x="1" y="5502"/>
                  </a:cubicBezTo>
                  <a:lnTo>
                    <a:pt x="1" y="12584"/>
                  </a:lnTo>
                  <a:cubicBezTo>
                    <a:pt x="1" y="15624"/>
                    <a:pt x="2463" y="18086"/>
                    <a:pt x="5502" y="18086"/>
                  </a:cubicBezTo>
                  <a:lnTo>
                    <a:pt x="46415" y="18086"/>
                  </a:lnTo>
                  <a:cubicBezTo>
                    <a:pt x="49455" y="18086"/>
                    <a:pt x="51917" y="15624"/>
                    <a:pt x="51917" y="12584"/>
                  </a:cubicBezTo>
                  <a:lnTo>
                    <a:pt x="51917" y="5502"/>
                  </a:lnTo>
                  <a:cubicBezTo>
                    <a:pt x="51917" y="2463"/>
                    <a:pt x="49455" y="0"/>
                    <a:pt x="464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>
              <a:off x="5342995" y="4017229"/>
              <a:ext cx="556532" cy="13"/>
            </a:xfrm>
            <a:custGeom>
              <a:avLst/>
              <a:gdLst/>
              <a:ahLst/>
              <a:cxnLst/>
              <a:rect l="l" t="t" r="r" b="b"/>
              <a:pathLst>
                <a:path w="41947" h="1" fill="none" extrusionOk="0">
                  <a:moveTo>
                    <a:pt x="0" y="0"/>
                  </a:moveTo>
                  <a:lnTo>
                    <a:pt x="41946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>
              <a:off x="5344600" y="4058358"/>
              <a:ext cx="556943" cy="13"/>
            </a:xfrm>
            <a:custGeom>
              <a:avLst/>
              <a:gdLst/>
              <a:ahLst/>
              <a:cxnLst/>
              <a:rect l="l" t="t" r="r" b="b"/>
              <a:pathLst>
                <a:path w="41978" h="1" fill="none" extrusionOk="0">
                  <a:moveTo>
                    <a:pt x="1" y="1"/>
                  </a:moveTo>
                  <a:lnTo>
                    <a:pt x="41977" y="1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>
              <a:off x="5388967" y="4097471"/>
              <a:ext cx="446836" cy="13"/>
            </a:xfrm>
            <a:custGeom>
              <a:avLst/>
              <a:gdLst/>
              <a:ahLst/>
              <a:cxnLst/>
              <a:rect l="l" t="t" r="r" b="b"/>
              <a:pathLst>
                <a:path w="33679" h="1" fill="none" extrusionOk="0">
                  <a:moveTo>
                    <a:pt x="0" y="1"/>
                  </a:moveTo>
                  <a:lnTo>
                    <a:pt x="33679" y="1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6"/>
            <p:cNvSpPr/>
            <p:nvPr/>
          </p:nvSpPr>
          <p:spPr>
            <a:xfrm>
              <a:off x="5321621" y="4141838"/>
              <a:ext cx="585163" cy="13"/>
            </a:xfrm>
            <a:custGeom>
              <a:avLst/>
              <a:gdLst/>
              <a:ahLst/>
              <a:cxnLst/>
              <a:rect l="l" t="t" r="r" b="b"/>
              <a:pathLst>
                <a:path w="44105" h="1" fill="none" extrusionOk="0">
                  <a:moveTo>
                    <a:pt x="0" y="0"/>
                  </a:moveTo>
                  <a:lnTo>
                    <a:pt x="44104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36"/>
          <p:cNvGrpSpPr/>
          <p:nvPr/>
        </p:nvGrpSpPr>
        <p:grpSpPr>
          <a:xfrm>
            <a:off x="4925444" y="3000636"/>
            <a:ext cx="1180149" cy="941195"/>
            <a:chOff x="1493573" y="1542044"/>
            <a:chExt cx="3153793" cy="2515220"/>
          </a:xfrm>
        </p:grpSpPr>
        <p:sp>
          <p:nvSpPr>
            <p:cNvPr id="402" name="Google Shape;402;p36"/>
            <p:cNvSpPr/>
            <p:nvPr/>
          </p:nvSpPr>
          <p:spPr>
            <a:xfrm>
              <a:off x="1493573" y="1542044"/>
              <a:ext cx="3153793" cy="2511417"/>
            </a:xfrm>
            <a:custGeom>
              <a:avLst/>
              <a:gdLst/>
              <a:ahLst/>
              <a:cxnLst/>
              <a:rect l="l" t="t" r="r" b="b"/>
              <a:pathLst>
                <a:path w="75626" h="60215" extrusionOk="0">
                  <a:moveTo>
                    <a:pt x="28482" y="1"/>
                  </a:moveTo>
                  <a:cubicBezTo>
                    <a:pt x="12767" y="1"/>
                    <a:pt x="1" y="12767"/>
                    <a:pt x="1" y="28481"/>
                  </a:cubicBezTo>
                  <a:lnTo>
                    <a:pt x="1" y="31734"/>
                  </a:lnTo>
                  <a:cubicBezTo>
                    <a:pt x="1" y="47479"/>
                    <a:pt x="12767" y="60214"/>
                    <a:pt x="28482" y="60214"/>
                  </a:cubicBezTo>
                  <a:cubicBezTo>
                    <a:pt x="44227" y="60214"/>
                    <a:pt x="56962" y="47479"/>
                    <a:pt x="56962" y="31734"/>
                  </a:cubicBezTo>
                  <a:lnTo>
                    <a:pt x="56962" y="28481"/>
                  </a:lnTo>
                  <a:cubicBezTo>
                    <a:pt x="56962" y="24682"/>
                    <a:pt x="56233" y="21065"/>
                    <a:pt x="54865" y="17752"/>
                  </a:cubicBezTo>
                  <a:lnTo>
                    <a:pt x="75625" y="4743"/>
                  </a:lnTo>
                  <a:lnTo>
                    <a:pt x="75625" y="4743"/>
                  </a:lnTo>
                  <a:lnTo>
                    <a:pt x="52616" y="13344"/>
                  </a:lnTo>
                  <a:cubicBezTo>
                    <a:pt x="47570" y="5350"/>
                    <a:pt x="38664" y="1"/>
                    <a:pt x="284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3" name="Google Shape;403;p36"/>
            <p:cNvSpPr/>
            <p:nvPr/>
          </p:nvSpPr>
          <p:spPr>
            <a:xfrm>
              <a:off x="1671064" y="2919150"/>
              <a:ext cx="1987583" cy="1138114"/>
            </a:xfrm>
            <a:custGeom>
              <a:avLst/>
              <a:gdLst/>
              <a:ahLst/>
              <a:cxnLst/>
              <a:rect l="l" t="t" r="r" b="b"/>
              <a:pathLst>
                <a:path w="47661" h="27288" extrusionOk="0">
                  <a:moveTo>
                    <a:pt x="26227" y="0"/>
                  </a:moveTo>
                  <a:cubicBezTo>
                    <a:pt x="26167" y="0"/>
                    <a:pt x="26117" y="7"/>
                    <a:pt x="26080" y="23"/>
                  </a:cubicBezTo>
                  <a:cubicBezTo>
                    <a:pt x="24682" y="661"/>
                    <a:pt x="22949" y="995"/>
                    <a:pt x="21429" y="1147"/>
                  </a:cubicBezTo>
                  <a:cubicBezTo>
                    <a:pt x="19697" y="1299"/>
                    <a:pt x="17903" y="1026"/>
                    <a:pt x="16201" y="1543"/>
                  </a:cubicBezTo>
                  <a:cubicBezTo>
                    <a:pt x="15198" y="1877"/>
                    <a:pt x="14286" y="2424"/>
                    <a:pt x="13435" y="3032"/>
                  </a:cubicBezTo>
                  <a:cubicBezTo>
                    <a:pt x="8693" y="6345"/>
                    <a:pt x="4742" y="10722"/>
                    <a:pt x="0" y="14005"/>
                  </a:cubicBezTo>
                  <a:cubicBezTo>
                    <a:pt x="1307" y="15980"/>
                    <a:pt x="2827" y="17804"/>
                    <a:pt x="4529" y="19415"/>
                  </a:cubicBezTo>
                  <a:cubicBezTo>
                    <a:pt x="8268" y="17683"/>
                    <a:pt x="11824" y="15525"/>
                    <a:pt x="15077" y="13002"/>
                  </a:cubicBezTo>
                  <a:lnTo>
                    <a:pt x="15077" y="13002"/>
                  </a:lnTo>
                  <a:cubicBezTo>
                    <a:pt x="15016" y="15129"/>
                    <a:pt x="14985" y="17257"/>
                    <a:pt x="14864" y="19385"/>
                  </a:cubicBezTo>
                  <a:cubicBezTo>
                    <a:pt x="14833" y="19900"/>
                    <a:pt x="14199" y="25373"/>
                    <a:pt x="14044" y="25373"/>
                  </a:cubicBezTo>
                  <a:cubicBezTo>
                    <a:pt x="14044" y="25373"/>
                    <a:pt x="14044" y="25373"/>
                    <a:pt x="14043" y="25373"/>
                  </a:cubicBezTo>
                  <a:lnTo>
                    <a:pt x="14043" y="25373"/>
                  </a:lnTo>
                  <a:cubicBezTo>
                    <a:pt x="15532" y="25798"/>
                    <a:pt x="16991" y="26254"/>
                    <a:pt x="18481" y="26619"/>
                  </a:cubicBezTo>
                  <a:cubicBezTo>
                    <a:pt x="19879" y="26953"/>
                    <a:pt x="21368" y="27105"/>
                    <a:pt x="22797" y="27227"/>
                  </a:cubicBezTo>
                  <a:cubicBezTo>
                    <a:pt x="23377" y="27267"/>
                    <a:pt x="23960" y="27287"/>
                    <a:pt x="24546" y="27287"/>
                  </a:cubicBezTo>
                  <a:cubicBezTo>
                    <a:pt x="28813" y="27287"/>
                    <a:pt x="33189" y="26226"/>
                    <a:pt x="36931" y="24248"/>
                  </a:cubicBezTo>
                  <a:cubicBezTo>
                    <a:pt x="36961" y="24218"/>
                    <a:pt x="36992" y="24218"/>
                    <a:pt x="37022" y="24187"/>
                  </a:cubicBezTo>
                  <a:cubicBezTo>
                    <a:pt x="37022" y="24157"/>
                    <a:pt x="37022" y="24096"/>
                    <a:pt x="37022" y="24066"/>
                  </a:cubicBezTo>
                  <a:cubicBezTo>
                    <a:pt x="36718" y="22181"/>
                    <a:pt x="36718" y="20266"/>
                    <a:pt x="36809" y="18351"/>
                  </a:cubicBezTo>
                  <a:cubicBezTo>
                    <a:pt x="36870" y="16680"/>
                    <a:pt x="36870" y="15008"/>
                    <a:pt x="37083" y="13336"/>
                  </a:cubicBezTo>
                  <a:lnTo>
                    <a:pt x="37111" y="13056"/>
                  </a:lnTo>
                  <a:lnTo>
                    <a:pt x="37111" y="13056"/>
                  </a:lnTo>
                  <a:cubicBezTo>
                    <a:pt x="37079" y="13526"/>
                    <a:pt x="37816" y="14590"/>
                    <a:pt x="37995" y="15008"/>
                  </a:cubicBezTo>
                  <a:cubicBezTo>
                    <a:pt x="38360" y="15768"/>
                    <a:pt x="38724" y="16558"/>
                    <a:pt x="39059" y="17348"/>
                  </a:cubicBezTo>
                  <a:cubicBezTo>
                    <a:pt x="39727" y="18807"/>
                    <a:pt x="40305" y="20388"/>
                    <a:pt x="41065" y="21816"/>
                  </a:cubicBezTo>
                  <a:cubicBezTo>
                    <a:pt x="41764" y="21512"/>
                    <a:pt x="47661" y="16436"/>
                    <a:pt x="47235" y="15494"/>
                  </a:cubicBezTo>
                  <a:cubicBezTo>
                    <a:pt x="45867" y="12576"/>
                    <a:pt x="44500" y="9628"/>
                    <a:pt x="43132" y="6710"/>
                  </a:cubicBezTo>
                  <a:cubicBezTo>
                    <a:pt x="42463" y="5251"/>
                    <a:pt x="41734" y="3731"/>
                    <a:pt x="40457" y="2728"/>
                  </a:cubicBezTo>
                  <a:cubicBezTo>
                    <a:pt x="37965" y="843"/>
                    <a:pt x="34256" y="1269"/>
                    <a:pt x="31338" y="995"/>
                  </a:cubicBezTo>
                  <a:cubicBezTo>
                    <a:pt x="30396" y="904"/>
                    <a:pt x="29454" y="783"/>
                    <a:pt x="28511" y="631"/>
                  </a:cubicBezTo>
                  <a:cubicBezTo>
                    <a:pt x="28129" y="549"/>
                    <a:pt x="26765" y="0"/>
                    <a:pt x="26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6"/>
            <p:cNvSpPr/>
            <p:nvPr/>
          </p:nvSpPr>
          <p:spPr>
            <a:xfrm>
              <a:off x="1671064" y="2919150"/>
              <a:ext cx="1858305" cy="1138073"/>
            </a:xfrm>
            <a:custGeom>
              <a:avLst/>
              <a:gdLst/>
              <a:ahLst/>
              <a:cxnLst/>
              <a:rect l="l" t="t" r="r" b="b"/>
              <a:pathLst>
                <a:path w="44561" h="27287" extrusionOk="0">
                  <a:moveTo>
                    <a:pt x="26228" y="0"/>
                  </a:moveTo>
                  <a:cubicBezTo>
                    <a:pt x="26167" y="0"/>
                    <a:pt x="26117" y="7"/>
                    <a:pt x="26080" y="23"/>
                  </a:cubicBezTo>
                  <a:cubicBezTo>
                    <a:pt x="24682" y="661"/>
                    <a:pt x="22949" y="995"/>
                    <a:pt x="21429" y="1117"/>
                  </a:cubicBezTo>
                  <a:cubicBezTo>
                    <a:pt x="19697" y="1299"/>
                    <a:pt x="17903" y="1026"/>
                    <a:pt x="16201" y="1543"/>
                  </a:cubicBezTo>
                  <a:cubicBezTo>
                    <a:pt x="15198" y="1847"/>
                    <a:pt x="14286" y="2424"/>
                    <a:pt x="13435" y="3032"/>
                  </a:cubicBezTo>
                  <a:cubicBezTo>
                    <a:pt x="8693" y="6345"/>
                    <a:pt x="4742" y="10692"/>
                    <a:pt x="0" y="14005"/>
                  </a:cubicBezTo>
                  <a:cubicBezTo>
                    <a:pt x="1307" y="15980"/>
                    <a:pt x="2827" y="17804"/>
                    <a:pt x="4529" y="19415"/>
                  </a:cubicBezTo>
                  <a:cubicBezTo>
                    <a:pt x="8268" y="17683"/>
                    <a:pt x="11824" y="15525"/>
                    <a:pt x="15077" y="12971"/>
                  </a:cubicBezTo>
                  <a:lnTo>
                    <a:pt x="15077" y="12971"/>
                  </a:lnTo>
                  <a:cubicBezTo>
                    <a:pt x="15016" y="15129"/>
                    <a:pt x="14985" y="17257"/>
                    <a:pt x="14864" y="19385"/>
                  </a:cubicBezTo>
                  <a:cubicBezTo>
                    <a:pt x="14833" y="19900"/>
                    <a:pt x="14199" y="25373"/>
                    <a:pt x="14044" y="25373"/>
                  </a:cubicBezTo>
                  <a:cubicBezTo>
                    <a:pt x="14044" y="25373"/>
                    <a:pt x="14044" y="25373"/>
                    <a:pt x="14043" y="25373"/>
                  </a:cubicBezTo>
                  <a:lnTo>
                    <a:pt x="14043" y="25373"/>
                  </a:lnTo>
                  <a:cubicBezTo>
                    <a:pt x="15532" y="25798"/>
                    <a:pt x="16991" y="26254"/>
                    <a:pt x="18481" y="26589"/>
                  </a:cubicBezTo>
                  <a:cubicBezTo>
                    <a:pt x="19879" y="26953"/>
                    <a:pt x="21368" y="27105"/>
                    <a:pt x="22797" y="27227"/>
                  </a:cubicBezTo>
                  <a:cubicBezTo>
                    <a:pt x="23366" y="27266"/>
                    <a:pt x="23939" y="27286"/>
                    <a:pt x="24514" y="27286"/>
                  </a:cubicBezTo>
                  <a:cubicBezTo>
                    <a:pt x="28791" y="27286"/>
                    <a:pt x="33180" y="26204"/>
                    <a:pt x="36931" y="24248"/>
                  </a:cubicBezTo>
                  <a:cubicBezTo>
                    <a:pt x="36961" y="24218"/>
                    <a:pt x="36992" y="24218"/>
                    <a:pt x="37022" y="24187"/>
                  </a:cubicBezTo>
                  <a:cubicBezTo>
                    <a:pt x="37022" y="24127"/>
                    <a:pt x="37022" y="24096"/>
                    <a:pt x="37022" y="24035"/>
                  </a:cubicBezTo>
                  <a:cubicBezTo>
                    <a:pt x="36718" y="22181"/>
                    <a:pt x="36718" y="20266"/>
                    <a:pt x="36809" y="18351"/>
                  </a:cubicBezTo>
                  <a:cubicBezTo>
                    <a:pt x="36870" y="16680"/>
                    <a:pt x="36870" y="15008"/>
                    <a:pt x="37083" y="13336"/>
                  </a:cubicBezTo>
                  <a:lnTo>
                    <a:pt x="37111" y="13056"/>
                  </a:lnTo>
                  <a:lnTo>
                    <a:pt x="37111" y="13056"/>
                  </a:lnTo>
                  <a:cubicBezTo>
                    <a:pt x="37079" y="13526"/>
                    <a:pt x="37816" y="14590"/>
                    <a:pt x="37995" y="15008"/>
                  </a:cubicBezTo>
                  <a:cubicBezTo>
                    <a:pt x="38360" y="15768"/>
                    <a:pt x="38724" y="16558"/>
                    <a:pt x="39059" y="17348"/>
                  </a:cubicBezTo>
                  <a:cubicBezTo>
                    <a:pt x="39727" y="18807"/>
                    <a:pt x="40305" y="20388"/>
                    <a:pt x="41065" y="21816"/>
                  </a:cubicBezTo>
                  <a:cubicBezTo>
                    <a:pt x="42524" y="21209"/>
                    <a:pt x="43345" y="19628"/>
                    <a:pt x="44560" y="18746"/>
                  </a:cubicBezTo>
                  <a:lnTo>
                    <a:pt x="44560" y="18746"/>
                  </a:lnTo>
                  <a:cubicBezTo>
                    <a:pt x="44528" y="18748"/>
                    <a:pt x="44497" y="18749"/>
                    <a:pt x="44466" y="18749"/>
                  </a:cubicBezTo>
                  <a:cubicBezTo>
                    <a:pt x="43488" y="18749"/>
                    <a:pt x="42875" y="17841"/>
                    <a:pt x="42433" y="17075"/>
                  </a:cubicBezTo>
                  <a:cubicBezTo>
                    <a:pt x="39910" y="12546"/>
                    <a:pt x="37448" y="7622"/>
                    <a:pt x="37813" y="2454"/>
                  </a:cubicBezTo>
                  <a:lnTo>
                    <a:pt x="37813" y="2454"/>
                  </a:lnTo>
                  <a:cubicBezTo>
                    <a:pt x="35533" y="7014"/>
                    <a:pt x="35715" y="12576"/>
                    <a:pt x="34591" y="17470"/>
                  </a:cubicBezTo>
                  <a:cubicBezTo>
                    <a:pt x="34195" y="19142"/>
                    <a:pt x="33648" y="20813"/>
                    <a:pt x="32645" y="22212"/>
                  </a:cubicBezTo>
                  <a:cubicBezTo>
                    <a:pt x="31642" y="23610"/>
                    <a:pt x="30122" y="24734"/>
                    <a:pt x="28420" y="24978"/>
                  </a:cubicBezTo>
                  <a:cubicBezTo>
                    <a:pt x="28237" y="25000"/>
                    <a:pt x="28052" y="25012"/>
                    <a:pt x="27866" y="25012"/>
                  </a:cubicBezTo>
                  <a:cubicBezTo>
                    <a:pt x="26325" y="25012"/>
                    <a:pt x="24748" y="24236"/>
                    <a:pt x="24043" y="22880"/>
                  </a:cubicBezTo>
                  <a:cubicBezTo>
                    <a:pt x="24894" y="22668"/>
                    <a:pt x="25745" y="22455"/>
                    <a:pt x="26597" y="22242"/>
                  </a:cubicBezTo>
                  <a:cubicBezTo>
                    <a:pt x="25198" y="21725"/>
                    <a:pt x="23770" y="21209"/>
                    <a:pt x="22523" y="20388"/>
                  </a:cubicBezTo>
                  <a:cubicBezTo>
                    <a:pt x="21277" y="19567"/>
                    <a:pt x="20183" y="18412"/>
                    <a:pt x="19757" y="16984"/>
                  </a:cubicBezTo>
                  <a:lnTo>
                    <a:pt x="19757" y="16984"/>
                  </a:lnTo>
                  <a:cubicBezTo>
                    <a:pt x="21219" y="17592"/>
                    <a:pt x="22790" y="17923"/>
                    <a:pt x="24362" y="17923"/>
                  </a:cubicBezTo>
                  <a:cubicBezTo>
                    <a:pt x="25537" y="17923"/>
                    <a:pt x="26712" y="17738"/>
                    <a:pt x="27843" y="17348"/>
                  </a:cubicBezTo>
                  <a:cubicBezTo>
                    <a:pt x="24074" y="13488"/>
                    <a:pt x="21277" y="8686"/>
                    <a:pt x="19818" y="3518"/>
                  </a:cubicBezTo>
                  <a:lnTo>
                    <a:pt x="19818" y="3518"/>
                  </a:lnTo>
                  <a:cubicBezTo>
                    <a:pt x="21482" y="4937"/>
                    <a:pt x="23263" y="5765"/>
                    <a:pt x="25337" y="5765"/>
                  </a:cubicBezTo>
                  <a:cubicBezTo>
                    <a:pt x="25840" y="5765"/>
                    <a:pt x="26360" y="5716"/>
                    <a:pt x="26900" y="5616"/>
                  </a:cubicBezTo>
                  <a:cubicBezTo>
                    <a:pt x="29606" y="5099"/>
                    <a:pt x="31490" y="3214"/>
                    <a:pt x="33375" y="1360"/>
                  </a:cubicBezTo>
                  <a:cubicBezTo>
                    <a:pt x="32676" y="1147"/>
                    <a:pt x="32068" y="1056"/>
                    <a:pt x="31338" y="995"/>
                  </a:cubicBezTo>
                  <a:cubicBezTo>
                    <a:pt x="30396" y="904"/>
                    <a:pt x="29454" y="783"/>
                    <a:pt x="28511" y="600"/>
                  </a:cubicBezTo>
                  <a:cubicBezTo>
                    <a:pt x="28129" y="546"/>
                    <a:pt x="26765" y="0"/>
                    <a:pt x="26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6"/>
            <p:cNvSpPr/>
            <p:nvPr/>
          </p:nvSpPr>
          <p:spPr>
            <a:xfrm>
              <a:off x="2526699" y="2757824"/>
              <a:ext cx="460187" cy="341543"/>
            </a:xfrm>
            <a:custGeom>
              <a:avLst/>
              <a:gdLst/>
              <a:ahLst/>
              <a:cxnLst/>
              <a:rect l="l" t="t" r="r" b="b"/>
              <a:pathLst>
                <a:path w="11035" h="8189" extrusionOk="0">
                  <a:moveTo>
                    <a:pt x="8663" y="0"/>
                  </a:moveTo>
                  <a:lnTo>
                    <a:pt x="8663" y="0"/>
                  </a:lnTo>
                  <a:cubicBezTo>
                    <a:pt x="8663" y="2"/>
                    <a:pt x="8662" y="4"/>
                    <a:pt x="8662" y="7"/>
                  </a:cubicBezTo>
                  <a:lnTo>
                    <a:pt x="8662" y="7"/>
                  </a:lnTo>
                  <a:cubicBezTo>
                    <a:pt x="8662" y="4"/>
                    <a:pt x="8663" y="2"/>
                    <a:pt x="8663" y="0"/>
                  </a:cubicBezTo>
                  <a:close/>
                  <a:moveTo>
                    <a:pt x="8662" y="7"/>
                  </a:moveTo>
                  <a:cubicBezTo>
                    <a:pt x="8604" y="277"/>
                    <a:pt x="7851" y="363"/>
                    <a:pt x="6930" y="363"/>
                  </a:cubicBezTo>
                  <a:cubicBezTo>
                    <a:pt x="5506" y="363"/>
                    <a:pt x="3681" y="159"/>
                    <a:pt x="3405" y="122"/>
                  </a:cubicBezTo>
                  <a:lnTo>
                    <a:pt x="3405" y="122"/>
                  </a:lnTo>
                  <a:cubicBezTo>
                    <a:pt x="3496" y="1034"/>
                    <a:pt x="3587" y="2341"/>
                    <a:pt x="3405" y="3435"/>
                  </a:cubicBezTo>
                  <a:cubicBezTo>
                    <a:pt x="3344" y="3860"/>
                    <a:pt x="3222" y="4256"/>
                    <a:pt x="3040" y="4560"/>
                  </a:cubicBezTo>
                  <a:cubicBezTo>
                    <a:pt x="2462" y="5563"/>
                    <a:pt x="1003" y="5684"/>
                    <a:pt x="0" y="5745"/>
                  </a:cubicBezTo>
                  <a:cubicBezTo>
                    <a:pt x="1140" y="7340"/>
                    <a:pt x="3134" y="8188"/>
                    <a:pt x="5106" y="8188"/>
                  </a:cubicBezTo>
                  <a:cubicBezTo>
                    <a:pt x="5238" y="8188"/>
                    <a:pt x="5370" y="8184"/>
                    <a:pt x="5502" y="8177"/>
                  </a:cubicBezTo>
                  <a:cubicBezTo>
                    <a:pt x="7569" y="8055"/>
                    <a:pt x="9545" y="7022"/>
                    <a:pt x="11034" y="5563"/>
                  </a:cubicBezTo>
                  <a:cubicBezTo>
                    <a:pt x="10456" y="5471"/>
                    <a:pt x="9818" y="5319"/>
                    <a:pt x="9393" y="4894"/>
                  </a:cubicBezTo>
                  <a:cubicBezTo>
                    <a:pt x="9089" y="4590"/>
                    <a:pt x="8906" y="4164"/>
                    <a:pt x="8815" y="3739"/>
                  </a:cubicBezTo>
                  <a:cubicBezTo>
                    <a:pt x="8481" y="2525"/>
                    <a:pt x="8420" y="1251"/>
                    <a:pt x="8662" y="7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6"/>
            <p:cNvSpPr/>
            <p:nvPr/>
          </p:nvSpPr>
          <p:spPr>
            <a:xfrm>
              <a:off x="2628123" y="2757824"/>
              <a:ext cx="263685" cy="220591"/>
            </a:xfrm>
            <a:custGeom>
              <a:avLst/>
              <a:gdLst/>
              <a:ahLst/>
              <a:cxnLst/>
              <a:rect l="l" t="t" r="r" b="b"/>
              <a:pathLst>
                <a:path w="6323" h="5289" extrusionOk="0">
                  <a:moveTo>
                    <a:pt x="6231" y="0"/>
                  </a:moveTo>
                  <a:cubicBezTo>
                    <a:pt x="6231" y="0"/>
                    <a:pt x="6231" y="1"/>
                    <a:pt x="6231" y="1"/>
                  </a:cubicBezTo>
                  <a:lnTo>
                    <a:pt x="6231" y="1"/>
                  </a:lnTo>
                  <a:cubicBezTo>
                    <a:pt x="6231" y="1"/>
                    <a:pt x="6231" y="0"/>
                    <a:pt x="6231" y="0"/>
                  </a:cubicBezTo>
                  <a:close/>
                  <a:moveTo>
                    <a:pt x="6231" y="1"/>
                  </a:moveTo>
                  <a:cubicBezTo>
                    <a:pt x="6182" y="276"/>
                    <a:pt x="5420" y="363"/>
                    <a:pt x="4489" y="363"/>
                  </a:cubicBezTo>
                  <a:cubicBezTo>
                    <a:pt x="3059" y="363"/>
                    <a:pt x="1230" y="159"/>
                    <a:pt x="973" y="122"/>
                  </a:cubicBezTo>
                  <a:lnTo>
                    <a:pt x="973" y="122"/>
                  </a:lnTo>
                  <a:cubicBezTo>
                    <a:pt x="1064" y="1034"/>
                    <a:pt x="1155" y="2341"/>
                    <a:pt x="973" y="3435"/>
                  </a:cubicBezTo>
                  <a:cubicBezTo>
                    <a:pt x="821" y="4225"/>
                    <a:pt x="486" y="4681"/>
                    <a:pt x="0" y="5289"/>
                  </a:cubicBezTo>
                  <a:cubicBezTo>
                    <a:pt x="1216" y="5228"/>
                    <a:pt x="2462" y="4924"/>
                    <a:pt x="3587" y="4468"/>
                  </a:cubicBezTo>
                  <a:cubicBezTo>
                    <a:pt x="4377" y="4134"/>
                    <a:pt x="5167" y="3648"/>
                    <a:pt x="5684" y="2949"/>
                  </a:cubicBezTo>
                  <a:cubicBezTo>
                    <a:pt x="6322" y="2098"/>
                    <a:pt x="6049" y="1034"/>
                    <a:pt x="6231" y="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6"/>
            <p:cNvSpPr/>
            <p:nvPr/>
          </p:nvSpPr>
          <p:spPr>
            <a:xfrm>
              <a:off x="2440498" y="1855144"/>
              <a:ext cx="794808" cy="958480"/>
            </a:xfrm>
            <a:custGeom>
              <a:avLst/>
              <a:gdLst/>
              <a:ahLst/>
              <a:cxnLst/>
              <a:rect l="l" t="t" r="r" b="b"/>
              <a:pathLst>
                <a:path w="19059" h="22981" extrusionOk="0">
                  <a:moveTo>
                    <a:pt x="8688" y="0"/>
                  </a:moveTo>
                  <a:cubicBezTo>
                    <a:pt x="8619" y="0"/>
                    <a:pt x="8550" y="1"/>
                    <a:pt x="8481" y="2"/>
                  </a:cubicBezTo>
                  <a:cubicBezTo>
                    <a:pt x="6779" y="32"/>
                    <a:pt x="5046" y="305"/>
                    <a:pt x="3526" y="1065"/>
                  </a:cubicBezTo>
                  <a:cubicBezTo>
                    <a:pt x="2797" y="1461"/>
                    <a:pt x="2189" y="1916"/>
                    <a:pt x="1733" y="2433"/>
                  </a:cubicBezTo>
                  <a:cubicBezTo>
                    <a:pt x="0" y="4378"/>
                    <a:pt x="61" y="7144"/>
                    <a:pt x="335" y="9941"/>
                  </a:cubicBezTo>
                  <a:cubicBezTo>
                    <a:pt x="487" y="11704"/>
                    <a:pt x="669" y="13467"/>
                    <a:pt x="821" y="15230"/>
                  </a:cubicBezTo>
                  <a:cubicBezTo>
                    <a:pt x="1004" y="16962"/>
                    <a:pt x="1156" y="18968"/>
                    <a:pt x="2219" y="20397"/>
                  </a:cubicBezTo>
                  <a:cubicBezTo>
                    <a:pt x="3526" y="22160"/>
                    <a:pt x="5745" y="22950"/>
                    <a:pt x="7903" y="22981"/>
                  </a:cubicBezTo>
                  <a:cubicBezTo>
                    <a:pt x="9606" y="22981"/>
                    <a:pt x="11308" y="22403"/>
                    <a:pt x="12554" y="21248"/>
                  </a:cubicBezTo>
                  <a:cubicBezTo>
                    <a:pt x="14165" y="19759"/>
                    <a:pt x="14834" y="17509"/>
                    <a:pt x="15259" y="15321"/>
                  </a:cubicBezTo>
                  <a:cubicBezTo>
                    <a:pt x="15344" y="15743"/>
                    <a:pt x="15767" y="16087"/>
                    <a:pt x="16192" y="16087"/>
                  </a:cubicBezTo>
                  <a:cubicBezTo>
                    <a:pt x="16225" y="16087"/>
                    <a:pt x="16259" y="16085"/>
                    <a:pt x="16293" y="16081"/>
                  </a:cubicBezTo>
                  <a:cubicBezTo>
                    <a:pt x="16749" y="15990"/>
                    <a:pt x="17144" y="15655"/>
                    <a:pt x="17448" y="15321"/>
                  </a:cubicBezTo>
                  <a:cubicBezTo>
                    <a:pt x="18755" y="13862"/>
                    <a:pt x="19059" y="11491"/>
                    <a:pt x="18633" y="9667"/>
                  </a:cubicBezTo>
                  <a:cubicBezTo>
                    <a:pt x="18511" y="9181"/>
                    <a:pt x="18299" y="8634"/>
                    <a:pt x="17812" y="8451"/>
                  </a:cubicBezTo>
                  <a:cubicBezTo>
                    <a:pt x="17702" y="8401"/>
                    <a:pt x="17585" y="8378"/>
                    <a:pt x="17466" y="8378"/>
                  </a:cubicBezTo>
                  <a:cubicBezTo>
                    <a:pt x="17160" y="8378"/>
                    <a:pt x="16846" y="8528"/>
                    <a:pt x="16627" y="8725"/>
                  </a:cubicBezTo>
                  <a:cubicBezTo>
                    <a:pt x="16293" y="9029"/>
                    <a:pt x="16141" y="9455"/>
                    <a:pt x="16019" y="9880"/>
                  </a:cubicBezTo>
                  <a:cubicBezTo>
                    <a:pt x="16171" y="8573"/>
                    <a:pt x="16171" y="7236"/>
                    <a:pt x="16019" y="5929"/>
                  </a:cubicBezTo>
                  <a:cubicBezTo>
                    <a:pt x="15897" y="4774"/>
                    <a:pt x="15776" y="3284"/>
                    <a:pt x="15046" y="2372"/>
                  </a:cubicBezTo>
                  <a:cubicBezTo>
                    <a:pt x="13600" y="512"/>
                    <a:pt x="11035" y="0"/>
                    <a:pt x="868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6"/>
            <p:cNvSpPr/>
            <p:nvPr/>
          </p:nvSpPr>
          <p:spPr>
            <a:xfrm>
              <a:off x="2440498" y="1854977"/>
              <a:ext cx="780879" cy="880070"/>
            </a:xfrm>
            <a:custGeom>
              <a:avLst/>
              <a:gdLst/>
              <a:ahLst/>
              <a:cxnLst/>
              <a:rect l="l" t="t" r="r" b="b"/>
              <a:pathLst>
                <a:path w="18725" h="21101" extrusionOk="0">
                  <a:moveTo>
                    <a:pt x="8823" y="1"/>
                  </a:moveTo>
                  <a:cubicBezTo>
                    <a:pt x="8698" y="1"/>
                    <a:pt x="8574" y="2"/>
                    <a:pt x="8450" y="6"/>
                  </a:cubicBezTo>
                  <a:cubicBezTo>
                    <a:pt x="6779" y="36"/>
                    <a:pt x="5046" y="309"/>
                    <a:pt x="3526" y="1069"/>
                  </a:cubicBezTo>
                  <a:cubicBezTo>
                    <a:pt x="2766" y="1465"/>
                    <a:pt x="2189" y="1920"/>
                    <a:pt x="1733" y="2437"/>
                  </a:cubicBezTo>
                  <a:cubicBezTo>
                    <a:pt x="0" y="4382"/>
                    <a:pt x="61" y="7148"/>
                    <a:pt x="335" y="9945"/>
                  </a:cubicBezTo>
                  <a:cubicBezTo>
                    <a:pt x="487" y="11708"/>
                    <a:pt x="669" y="13471"/>
                    <a:pt x="821" y="15234"/>
                  </a:cubicBezTo>
                  <a:cubicBezTo>
                    <a:pt x="943" y="16328"/>
                    <a:pt x="1034" y="17422"/>
                    <a:pt x="1338" y="18486"/>
                  </a:cubicBezTo>
                  <a:cubicBezTo>
                    <a:pt x="1672" y="19702"/>
                    <a:pt x="2159" y="20340"/>
                    <a:pt x="3131" y="21100"/>
                  </a:cubicBezTo>
                  <a:cubicBezTo>
                    <a:pt x="1946" y="18912"/>
                    <a:pt x="1703" y="16358"/>
                    <a:pt x="1490" y="13866"/>
                  </a:cubicBezTo>
                  <a:cubicBezTo>
                    <a:pt x="1368" y="12073"/>
                    <a:pt x="1216" y="10249"/>
                    <a:pt x="1368" y="8455"/>
                  </a:cubicBezTo>
                  <a:lnTo>
                    <a:pt x="1368" y="8455"/>
                  </a:lnTo>
                  <a:cubicBezTo>
                    <a:pt x="1915" y="9094"/>
                    <a:pt x="2706" y="9519"/>
                    <a:pt x="3526" y="9671"/>
                  </a:cubicBezTo>
                  <a:cubicBezTo>
                    <a:pt x="3678" y="9671"/>
                    <a:pt x="3891" y="9671"/>
                    <a:pt x="3922" y="9519"/>
                  </a:cubicBezTo>
                  <a:cubicBezTo>
                    <a:pt x="3952" y="9459"/>
                    <a:pt x="3952" y="9398"/>
                    <a:pt x="3922" y="9307"/>
                  </a:cubicBezTo>
                  <a:cubicBezTo>
                    <a:pt x="3800" y="8820"/>
                    <a:pt x="3678" y="8364"/>
                    <a:pt x="3557" y="7878"/>
                  </a:cubicBezTo>
                  <a:lnTo>
                    <a:pt x="3557" y="7878"/>
                  </a:lnTo>
                  <a:cubicBezTo>
                    <a:pt x="4621" y="8759"/>
                    <a:pt x="5897" y="9398"/>
                    <a:pt x="7235" y="9732"/>
                  </a:cubicBezTo>
                  <a:cubicBezTo>
                    <a:pt x="7623" y="9829"/>
                    <a:pt x="8023" y="9901"/>
                    <a:pt x="8420" y="9901"/>
                  </a:cubicBezTo>
                  <a:cubicBezTo>
                    <a:pt x="8645" y="9901"/>
                    <a:pt x="8869" y="9878"/>
                    <a:pt x="9089" y="9823"/>
                  </a:cubicBezTo>
                  <a:cubicBezTo>
                    <a:pt x="8815" y="9246"/>
                    <a:pt x="8542" y="8699"/>
                    <a:pt x="8238" y="8121"/>
                  </a:cubicBezTo>
                  <a:lnTo>
                    <a:pt x="8238" y="8121"/>
                  </a:lnTo>
                  <a:cubicBezTo>
                    <a:pt x="9017" y="8446"/>
                    <a:pt x="9865" y="8606"/>
                    <a:pt x="10713" y="8606"/>
                  </a:cubicBezTo>
                  <a:cubicBezTo>
                    <a:pt x="11453" y="8606"/>
                    <a:pt x="12194" y="8484"/>
                    <a:pt x="12888" y="8243"/>
                  </a:cubicBezTo>
                  <a:cubicBezTo>
                    <a:pt x="12554" y="7939"/>
                    <a:pt x="12220" y="7604"/>
                    <a:pt x="11885" y="7300"/>
                  </a:cubicBezTo>
                  <a:cubicBezTo>
                    <a:pt x="12706" y="7300"/>
                    <a:pt x="13527" y="7331"/>
                    <a:pt x="14347" y="7361"/>
                  </a:cubicBezTo>
                  <a:cubicBezTo>
                    <a:pt x="14317" y="7696"/>
                    <a:pt x="14134" y="8030"/>
                    <a:pt x="14013" y="8364"/>
                  </a:cubicBezTo>
                  <a:cubicBezTo>
                    <a:pt x="13861" y="8699"/>
                    <a:pt x="13770" y="9094"/>
                    <a:pt x="13891" y="9428"/>
                  </a:cubicBezTo>
                  <a:cubicBezTo>
                    <a:pt x="14001" y="9670"/>
                    <a:pt x="14254" y="9848"/>
                    <a:pt x="14500" y="9848"/>
                  </a:cubicBezTo>
                  <a:cubicBezTo>
                    <a:pt x="14595" y="9848"/>
                    <a:pt x="14688" y="9822"/>
                    <a:pt x="14773" y="9763"/>
                  </a:cubicBezTo>
                  <a:lnTo>
                    <a:pt x="14773" y="9763"/>
                  </a:lnTo>
                  <a:cubicBezTo>
                    <a:pt x="14408" y="10279"/>
                    <a:pt x="14408" y="10978"/>
                    <a:pt x="14590" y="11586"/>
                  </a:cubicBezTo>
                  <a:cubicBezTo>
                    <a:pt x="14773" y="12164"/>
                    <a:pt x="15138" y="12711"/>
                    <a:pt x="15502" y="13228"/>
                  </a:cubicBezTo>
                  <a:cubicBezTo>
                    <a:pt x="15381" y="12225"/>
                    <a:pt x="15715" y="11221"/>
                    <a:pt x="16384" y="10492"/>
                  </a:cubicBezTo>
                  <a:lnTo>
                    <a:pt x="16384" y="10492"/>
                  </a:lnTo>
                  <a:cubicBezTo>
                    <a:pt x="16262" y="11130"/>
                    <a:pt x="16201" y="11769"/>
                    <a:pt x="16201" y="12407"/>
                  </a:cubicBezTo>
                  <a:cubicBezTo>
                    <a:pt x="16300" y="12319"/>
                    <a:pt x="16430" y="12279"/>
                    <a:pt x="16565" y="12279"/>
                  </a:cubicBezTo>
                  <a:cubicBezTo>
                    <a:pt x="16804" y="12279"/>
                    <a:pt x="17057" y="12406"/>
                    <a:pt x="17174" y="12620"/>
                  </a:cubicBezTo>
                  <a:cubicBezTo>
                    <a:pt x="17387" y="12954"/>
                    <a:pt x="17296" y="13410"/>
                    <a:pt x="17022" y="13714"/>
                  </a:cubicBezTo>
                  <a:cubicBezTo>
                    <a:pt x="16870" y="13896"/>
                    <a:pt x="16627" y="14048"/>
                    <a:pt x="16597" y="14261"/>
                  </a:cubicBezTo>
                  <a:cubicBezTo>
                    <a:pt x="17083" y="14139"/>
                    <a:pt x="17478" y="13714"/>
                    <a:pt x="17691" y="13228"/>
                  </a:cubicBezTo>
                  <a:cubicBezTo>
                    <a:pt x="17904" y="12772"/>
                    <a:pt x="17995" y="12255"/>
                    <a:pt x="18086" y="11738"/>
                  </a:cubicBezTo>
                  <a:cubicBezTo>
                    <a:pt x="18207" y="11039"/>
                    <a:pt x="18268" y="10188"/>
                    <a:pt x="17721" y="9732"/>
                  </a:cubicBezTo>
                  <a:cubicBezTo>
                    <a:pt x="17755" y="9727"/>
                    <a:pt x="17789" y="9725"/>
                    <a:pt x="17823" y="9725"/>
                  </a:cubicBezTo>
                  <a:cubicBezTo>
                    <a:pt x="18217" y="9725"/>
                    <a:pt x="18612" y="10039"/>
                    <a:pt x="18724" y="10431"/>
                  </a:cubicBezTo>
                  <a:cubicBezTo>
                    <a:pt x="18542" y="9732"/>
                    <a:pt x="18633" y="8759"/>
                    <a:pt x="17812" y="8455"/>
                  </a:cubicBezTo>
                  <a:cubicBezTo>
                    <a:pt x="17702" y="8405"/>
                    <a:pt x="17585" y="8382"/>
                    <a:pt x="17465" y="8382"/>
                  </a:cubicBezTo>
                  <a:cubicBezTo>
                    <a:pt x="17157" y="8382"/>
                    <a:pt x="16838" y="8532"/>
                    <a:pt x="16597" y="8729"/>
                  </a:cubicBezTo>
                  <a:cubicBezTo>
                    <a:pt x="16293" y="9033"/>
                    <a:pt x="16141" y="9459"/>
                    <a:pt x="16019" y="9884"/>
                  </a:cubicBezTo>
                  <a:cubicBezTo>
                    <a:pt x="16171" y="8577"/>
                    <a:pt x="16171" y="7240"/>
                    <a:pt x="16019" y="5902"/>
                  </a:cubicBezTo>
                  <a:cubicBezTo>
                    <a:pt x="15897" y="4778"/>
                    <a:pt x="15776" y="3288"/>
                    <a:pt x="15046" y="2376"/>
                  </a:cubicBezTo>
                  <a:cubicBezTo>
                    <a:pt x="13633" y="559"/>
                    <a:pt x="11151" y="1"/>
                    <a:pt x="8823" y="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3095872" y="2269051"/>
              <a:ext cx="83697" cy="182887"/>
            </a:xfrm>
            <a:custGeom>
              <a:avLst/>
              <a:gdLst/>
              <a:ahLst/>
              <a:cxnLst/>
              <a:rect l="l" t="t" r="r" b="b"/>
              <a:pathLst>
                <a:path w="2007" h="4385" extrusionOk="0">
                  <a:moveTo>
                    <a:pt x="1019" y="2423"/>
                  </a:moveTo>
                  <a:cubicBezTo>
                    <a:pt x="1695" y="2423"/>
                    <a:pt x="1477" y="3800"/>
                    <a:pt x="790" y="4029"/>
                  </a:cubicBezTo>
                  <a:cubicBezTo>
                    <a:pt x="601" y="3574"/>
                    <a:pt x="579" y="3050"/>
                    <a:pt x="661" y="2521"/>
                  </a:cubicBezTo>
                  <a:lnTo>
                    <a:pt x="661" y="2521"/>
                  </a:lnTo>
                  <a:cubicBezTo>
                    <a:pt x="801" y="2453"/>
                    <a:pt x="920" y="2423"/>
                    <a:pt x="1019" y="2423"/>
                  </a:cubicBezTo>
                  <a:close/>
                  <a:moveTo>
                    <a:pt x="1672" y="0"/>
                  </a:moveTo>
                  <a:cubicBezTo>
                    <a:pt x="1298" y="0"/>
                    <a:pt x="1105" y="501"/>
                    <a:pt x="912" y="777"/>
                  </a:cubicBezTo>
                  <a:cubicBezTo>
                    <a:pt x="365" y="1749"/>
                    <a:pt x="0" y="2996"/>
                    <a:pt x="395" y="4120"/>
                  </a:cubicBezTo>
                  <a:cubicBezTo>
                    <a:pt x="490" y="4310"/>
                    <a:pt x="618" y="4385"/>
                    <a:pt x="754" y="4385"/>
                  </a:cubicBezTo>
                  <a:cubicBezTo>
                    <a:pt x="1051" y="4385"/>
                    <a:pt x="1385" y="4027"/>
                    <a:pt x="1489" y="3756"/>
                  </a:cubicBezTo>
                  <a:cubicBezTo>
                    <a:pt x="1837" y="3154"/>
                    <a:pt x="1637" y="2323"/>
                    <a:pt x="1107" y="2323"/>
                  </a:cubicBezTo>
                  <a:cubicBezTo>
                    <a:pt x="978" y="2323"/>
                    <a:pt x="831" y="2372"/>
                    <a:pt x="667" y="2484"/>
                  </a:cubicBezTo>
                  <a:lnTo>
                    <a:pt x="667" y="2484"/>
                  </a:lnTo>
                  <a:cubicBezTo>
                    <a:pt x="786" y="1754"/>
                    <a:pt x="1097" y="1018"/>
                    <a:pt x="1429" y="442"/>
                  </a:cubicBezTo>
                  <a:cubicBezTo>
                    <a:pt x="1491" y="296"/>
                    <a:pt x="1597" y="179"/>
                    <a:pt x="1697" y="179"/>
                  </a:cubicBezTo>
                  <a:cubicBezTo>
                    <a:pt x="1742" y="179"/>
                    <a:pt x="1786" y="203"/>
                    <a:pt x="1824" y="260"/>
                  </a:cubicBezTo>
                  <a:cubicBezTo>
                    <a:pt x="1824" y="290"/>
                    <a:pt x="1885" y="564"/>
                    <a:pt x="1885" y="594"/>
                  </a:cubicBezTo>
                  <a:cubicBezTo>
                    <a:pt x="1915" y="777"/>
                    <a:pt x="1945" y="959"/>
                    <a:pt x="1976" y="1142"/>
                  </a:cubicBezTo>
                  <a:cubicBezTo>
                    <a:pt x="2006" y="868"/>
                    <a:pt x="1976" y="564"/>
                    <a:pt x="1976" y="321"/>
                  </a:cubicBezTo>
                  <a:cubicBezTo>
                    <a:pt x="1976" y="169"/>
                    <a:pt x="1915" y="47"/>
                    <a:pt x="1793" y="17"/>
                  </a:cubicBezTo>
                  <a:cubicBezTo>
                    <a:pt x="1751" y="6"/>
                    <a:pt x="1711" y="0"/>
                    <a:pt x="16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2636964" y="2277351"/>
              <a:ext cx="114140" cy="247242"/>
            </a:xfrm>
            <a:custGeom>
              <a:avLst/>
              <a:gdLst/>
              <a:ahLst/>
              <a:cxnLst/>
              <a:rect l="l" t="t" r="r" b="b"/>
              <a:pathLst>
                <a:path w="2737" h="5928" extrusionOk="0">
                  <a:moveTo>
                    <a:pt x="2280" y="0"/>
                  </a:moveTo>
                  <a:cubicBezTo>
                    <a:pt x="2463" y="608"/>
                    <a:pt x="2250" y="1216"/>
                    <a:pt x="1977" y="1733"/>
                  </a:cubicBezTo>
                  <a:cubicBezTo>
                    <a:pt x="1642" y="2523"/>
                    <a:pt x="1" y="3860"/>
                    <a:pt x="821" y="4712"/>
                  </a:cubicBezTo>
                  <a:cubicBezTo>
                    <a:pt x="1247" y="5016"/>
                    <a:pt x="1733" y="5046"/>
                    <a:pt x="2189" y="5198"/>
                  </a:cubicBezTo>
                  <a:cubicBezTo>
                    <a:pt x="2250" y="5198"/>
                    <a:pt x="2280" y="5198"/>
                    <a:pt x="2280" y="5259"/>
                  </a:cubicBezTo>
                  <a:cubicBezTo>
                    <a:pt x="2341" y="5502"/>
                    <a:pt x="2402" y="5715"/>
                    <a:pt x="2463" y="5927"/>
                  </a:cubicBezTo>
                  <a:cubicBezTo>
                    <a:pt x="2463" y="5715"/>
                    <a:pt x="2432" y="5471"/>
                    <a:pt x="2432" y="5259"/>
                  </a:cubicBezTo>
                  <a:cubicBezTo>
                    <a:pt x="2432" y="5198"/>
                    <a:pt x="2402" y="5137"/>
                    <a:pt x="2372" y="5107"/>
                  </a:cubicBezTo>
                  <a:cubicBezTo>
                    <a:pt x="1977" y="4833"/>
                    <a:pt x="1429" y="4772"/>
                    <a:pt x="1065" y="4468"/>
                  </a:cubicBezTo>
                  <a:cubicBezTo>
                    <a:pt x="973" y="4377"/>
                    <a:pt x="943" y="4316"/>
                    <a:pt x="943" y="4164"/>
                  </a:cubicBezTo>
                  <a:cubicBezTo>
                    <a:pt x="1034" y="3648"/>
                    <a:pt x="1490" y="3131"/>
                    <a:pt x="1794" y="2675"/>
                  </a:cubicBezTo>
                  <a:cubicBezTo>
                    <a:pt x="2311" y="1946"/>
                    <a:pt x="2736" y="882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2908247" y="2274599"/>
              <a:ext cx="59551" cy="87836"/>
            </a:xfrm>
            <a:custGeom>
              <a:avLst/>
              <a:gdLst/>
              <a:ahLst/>
              <a:cxnLst/>
              <a:rect l="l" t="t" r="r" b="b"/>
              <a:pathLst>
                <a:path w="1428" h="2106" extrusionOk="0">
                  <a:moveTo>
                    <a:pt x="768" y="1"/>
                  </a:moveTo>
                  <a:cubicBezTo>
                    <a:pt x="746" y="1"/>
                    <a:pt x="723" y="2"/>
                    <a:pt x="700" y="5"/>
                  </a:cubicBezTo>
                  <a:cubicBezTo>
                    <a:pt x="578" y="5"/>
                    <a:pt x="426" y="97"/>
                    <a:pt x="335" y="218"/>
                  </a:cubicBezTo>
                  <a:cubicBezTo>
                    <a:pt x="304" y="249"/>
                    <a:pt x="244" y="279"/>
                    <a:pt x="244" y="340"/>
                  </a:cubicBezTo>
                  <a:cubicBezTo>
                    <a:pt x="0" y="735"/>
                    <a:pt x="0" y="1373"/>
                    <a:pt x="244" y="1768"/>
                  </a:cubicBezTo>
                  <a:cubicBezTo>
                    <a:pt x="335" y="1951"/>
                    <a:pt x="517" y="2072"/>
                    <a:pt x="700" y="2103"/>
                  </a:cubicBezTo>
                  <a:cubicBezTo>
                    <a:pt x="719" y="2105"/>
                    <a:pt x="738" y="2106"/>
                    <a:pt x="756" y="2106"/>
                  </a:cubicBezTo>
                  <a:cubicBezTo>
                    <a:pt x="1315" y="2106"/>
                    <a:pt x="1427" y="1238"/>
                    <a:pt x="1368" y="826"/>
                  </a:cubicBezTo>
                  <a:cubicBezTo>
                    <a:pt x="1339" y="509"/>
                    <a:pt x="1174" y="1"/>
                    <a:pt x="7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>
              <a:off x="2562189" y="2296161"/>
              <a:ext cx="59593" cy="87836"/>
            </a:xfrm>
            <a:custGeom>
              <a:avLst/>
              <a:gdLst/>
              <a:ahLst/>
              <a:cxnLst/>
              <a:rect l="l" t="t" r="r" b="b"/>
              <a:pathLst>
                <a:path w="1429" h="2106" extrusionOk="0">
                  <a:moveTo>
                    <a:pt x="794" y="1"/>
                  </a:moveTo>
                  <a:cubicBezTo>
                    <a:pt x="773" y="1"/>
                    <a:pt x="752" y="2"/>
                    <a:pt x="730" y="5"/>
                  </a:cubicBezTo>
                  <a:cubicBezTo>
                    <a:pt x="578" y="5"/>
                    <a:pt x="426" y="96"/>
                    <a:pt x="335" y="218"/>
                  </a:cubicBezTo>
                  <a:cubicBezTo>
                    <a:pt x="304" y="248"/>
                    <a:pt x="274" y="279"/>
                    <a:pt x="244" y="340"/>
                  </a:cubicBezTo>
                  <a:cubicBezTo>
                    <a:pt x="0" y="735"/>
                    <a:pt x="0" y="1373"/>
                    <a:pt x="244" y="1768"/>
                  </a:cubicBezTo>
                  <a:cubicBezTo>
                    <a:pt x="335" y="1951"/>
                    <a:pt x="517" y="2072"/>
                    <a:pt x="700" y="2102"/>
                  </a:cubicBezTo>
                  <a:cubicBezTo>
                    <a:pt x="719" y="2104"/>
                    <a:pt x="738" y="2105"/>
                    <a:pt x="756" y="2105"/>
                  </a:cubicBezTo>
                  <a:cubicBezTo>
                    <a:pt x="1315" y="2105"/>
                    <a:pt x="1428" y="1238"/>
                    <a:pt x="1399" y="826"/>
                  </a:cubicBezTo>
                  <a:cubicBezTo>
                    <a:pt x="1341" y="509"/>
                    <a:pt x="1174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6"/>
            <p:cNvSpPr/>
            <p:nvPr/>
          </p:nvSpPr>
          <p:spPr>
            <a:xfrm>
              <a:off x="2672454" y="2561214"/>
              <a:ext cx="206678" cy="133756"/>
            </a:xfrm>
            <a:custGeom>
              <a:avLst/>
              <a:gdLst/>
              <a:ahLst/>
              <a:cxnLst/>
              <a:rect l="l" t="t" r="r" b="b"/>
              <a:pathLst>
                <a:path w="4956" h="3207" extrusionOk="0">
                  <a:moveTo>
                    <a:pt x="4629" y="1"/>
                  </a:moveTo>
                  <a:cubicBezTo>
                    <a:pt x="3680" y="1"/>
                    <a:pt x="489" y="316"/>
                    <a:pt x="153" y="368"/>
                  </a:cubicBezTo>
                  <a:cubicBezTo>
                    <a:pt x="122" y="368"/>
                    <a:pt x="62" y="368"/>
                    <a:pt x="31" y="398"/>
                  </a:cubicBezTo>
                  <a:cubicBezTo>
                    <a:pt x="1" y="428"/>
                    <a:pt x="1" y="489"/>
                    <a:pt x="1" y="520"/>
                  </a:cubicBezTo>
                  <a:cubicBezTo>
                    <a:pt x="1" y="1371"/>
                    <a:pt x="396" y="2222"/>
                    <a:pt x="1004" y="2769"/>
                  </a:cubicBezTo>
                  <a:cubicBezTo>
                    <a:pt x="1350" y="3075"/>
                    <a:pt x="1795" y="3206"/>
                    <a:pt x="2249" y="3206"/>
                  </a:cubicBezTo>
                  <a:cubicBezTo>
                    <a:pt x="2833" y="3206"/>
                    <a:pt x="3434" y="2989"/>
                    <a:pt x="3861" y="2647"/>
                  </a:cubicBezTo>
                  <a:cubicBezTo>
                    <a:pt x="4591" y="2009"/>
                    <a:pt x="4955" y="1006"/>
                    <a:pt x="4895" y="33"/>
                  </a:cubicBezTo>
                  <a:cubicBezTo>
                    <a:pt x="4895" y="10"/>
                    <a:pt x="4797" y="1"/>
                    <a:pt x="46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6"/>
            <p:cNvSpPr/>
            <p:nvPr/>
          </p:nvSpPr>
          <p:spPr>
            <a:xfrm>
              <a:off x="2673747" y="2560755"/>
              <a:ext cx="212975" cy="58182"/>
            </a:xfrm>
            <a:custGeom>
              <a:avLst/>
              <a:gdLst/>
              <a:ahLst/>
              <a:cxnLst/>
              <a:rect l="l" t="t" r="r" b="b"/>
              <a:pathLst>
                <a:path w="5107" h="1395" extrusionOk="0">
                  <a:moveTo>
                    <a:pt x="4802" y="0"/>
                  </a:moveTo>
                  <a:cubicBezTo>
                    <a:pt x="4745" y="0"/>
                    <a:pt x="4671" y="14"/>
                    <a:pt x="4651" y="14"/>
                  </a:cubicBezTo>
                  <a:cubicBezTo>
                    <a:pt x="4286" y="14"/>
                    <a:pt x="3891" y="44"/>
                    <a:pt x="3526" y="75"/>
                  </a:cubicBezTo>
                  <a:cubicBezTo>
                    <a:pt x="2645" y="135"/>
                    <a:pt x="1763" y="227"/>
                    <a:pt x="882" y="287"/>
                  </a:cubicBezTo>
                  <a:lnTo>
                    <a:pt x="517" y="318"/>
                  </a:lnTo>
                  <a:cubicBezTo>
                    <a:pt x="426" y="348"/>
                    <a:pt x="243" y="318"/>
                    <a:pt x="152" y="379"/>
                  </a:cubicBezTo>
                  <a:cubicBezTo>
                    <a:pt x="0" y="409"/>
                    <a:pt x="0" y="439"/>
                    <a:pt x="0" y="531"/>
                  </a:cubicBezTo>
                  <a:cubicBezTo>
                    <a:pt x="0" y="835"/>
                    <a:pt x="31" y="1047"/>
                    <a:pt x="335" y="1199"/>
                  </a:cubicBezTo>
                  <a:cubicBezTo>
                    <a:pt x="517" y="1260"/>
                    <a:pt x="730" y="1290"/>
                    <a:pt x="912" y="1321"/>
                  </a:cubicBezTo>
                  <a:cubicBezTo>
                    <a:pt x="1328" y="1356"/>
                    <a:pt x="1788" y="1395"/>
                    <a:pt x="2252" y="1395"/>
                  </a:cubicBezTo>
                  <a:cubicBezTo>
                    <a:pt x="3008" y="1395"/>
                    <a:pt x="3775" y="1291"/>
                    <a:pt x="4377" y="895"/>
                  </a:cubicBezTo>
                  <a:cubicBezTo>
                    <a:pt x="4529" y="774"/>
                    <a:pt x="5107" y="287"/>
                    <a:pt x="4864" y="14"/>
                  </a:cubicBezTo>
                  <a:cubicBezTo>
                    <a:pt x="4853" y="4"/>
                    <a:pt x="4830" y="0"/>
                    <a:pt x="48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6"/>
            <p:cNvSpPr/>
            <p:nvPr/>
          </p:nvSpPr>
          <p:spPr>
            <a:xfrm>
              <a:off x="2498800" y="2168369"/>
              <a:ext cx="188912" cy="76033"/>
            </a:xfrm>
            <a:custGeom>
              <a:avLst/>
              <a:gdLst/>
              <a:ahLst/>
              <a:cxnLst/>
              <a:rect l="l" t="t" r="r" b="b"/>
              <a:pathLst>
                <a:path w="4530" h="1823" extrusionOk="0">
                  <a:moveTo>
                    <a:pt x="2452" y="1"/>
                  </a:moveTo>
                  <a:cubicBezTo>
                    <a:pt x="1315" y="1"/>
                    <a:pt x="179" y="631"/>
                    <a:pt x="1" y="1823"/>
                  </a:cubicBezTo>
                  <a:cubicBezTo>
                    <a:pt x="1672" y="1549"/>
                    <a:pt x="2949" y="1580"/>
                    <a:pt x="4530" y="972"/>
                  </a:cubicBezTo>
                  <a:cubicBezTo>
                    <a:pt x="4063" y="317"/>
                    <a:pt x="3258" y="1"/>
                    <a:pt x="24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6"/>
            <p:cNvSpPr/>
            <p:nvPr/>
          </p:nvSpPr>
          <p:spPr>
            <a:xfrm>
              <a:off x="2843606" y="2150393"/>
              <a:ext cx="191456" cy="63437"/>
            </a:xfrm>
            <a:custGeom>
              <a:avLst/>
              <a:gdLst/>
              <a:ahLst/>
              <a:cxnLst/>
              <a:rect l="l" t="t" r="r" b="b"/>
              <a:pathLst>
                <a:path w="4591" h="1521" extrusionOk="0">
                  <a:moveTo>
                    <a:pt x="2280" y="0"/>
                  </a:moveTo>
                  <a:cubicBezTo>
                    <a:pt x="1343" y="0"/>
                    <a:pt x="402" y="434"/>
                    <a:pt x="0" y="1312"/>
                  </a:cubicBezTo>
                  <a:cubicBezTo>
                    <a:pt x="956" y="1451"/>
                    <a:pt x="1772" y="1520"/>
                    <a:pt x="2608" y="1520"/>
                  </a:cubicBezTo>
                  <a:cubicBezTo>
                    <a:pt x="3235" y="1520"/>
                    <a:pt x="3874" y="1481"/>
                    <a:pt x="4590" y="1403"/>
                  </a:cubicBezTo>
                  <a:cubicBezTo>
                    <a:pt x="4233" y="472"/>
                    <a:pt x="3258" y="0"/>
                    <a:pt x="22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6"/>
            <p:cNvSpPr/>
            <p:nvPr/>
          </p:nvSpPr>
          <p:spPr>
            <a:xfrm>
              <a:off x="2346706" y="1741199"/>
              <a:ext cx="939307" cy="683252"/>
            </a:xfrm>
            <a:custGeom>
              <a:avLst/>
              <a:gdLst/>
              <a:ahLst/>
              <a:cxnLst/>
              <a:rect l="l" t="t" r="r" b="b"/>
              <a:pathLst>
                <a:path w="22524" h="16382" extrusionOk="0">
                  <a:moveTo>
                    <a:pt x="2887" y="11608"/>
                  </a:moveTo>
                  <a:cubicBezTo>
                    <a:pt x="2887" y="11609"/>
                    <a:pt x="2887" y="11609"/>
                    <a:pt x="2888" y="11609"/>
                  </a:cubicBezTo>
                  <a:cubicBezTo>
                    <a:pt x="2887" y="11609"/>
                    <a:pt x="2887" y="11609"/>
                    <a:pt x="2887" y="11608"/>
                  </a:cubicBezTo>
                  <a:close/>
                  <a:moveTo>
                    <a:pt x="10967" y="1"/>
                  </a:moveTo>
                  <a:cubicBezTo>
                    <a:pt x="9832" y="1"/>
                    <a:pt x="8690" y="164"/>
                    <a:pt x="7599" y="515"/>
                  </a:cubicBezTo>
                  <a:cubicBezTo>
                    <a:pt x="6778" y="758"/>
                    <a:pt x="5958" y="1153"/>
                    <a:pt x="5228" y="1639"/>
                  </a:cubicBezTo>
                  <a:cubicBezTo>
                    <a:pt x="5107" y="1700"/>
                    <a:pt x="4863" y="1943"/>
                    <a:pt x="4712" y="1974"/>
                  </a:cubicBezTo>
                  <a:cubicBezTo>
                    <a:pt x="4698" y="1976"/>
                    <a:pt x="4683" y="1978"/>
                    <a:pt x="4668" y="1978"/>
                  </a:cubicBezTo>
                  <a:cubicBezTo>
                    <a:pt x="4516" y="1978"/>
                    <a:pt x="4300" y="1849"/>
                    <a:pt x="4134" y="1822"/>
                  </a:cubicBezTo>
                  <a:cubicBezTo>
                    <a:pt x="3678" y="1822"/>
                    <a:pt x="3253" y="2065"/>
                    <a:pt x="2918" y="2338"/>
                  </a:cubicBezTo>
                  <a:cubicBezTo>
                    <a:pt x="1490" y="3433"/>
                    <a:pt x="608" y="5135"/>
                    <a:pt x="304" y="6898"/>
                  </a:cubicBezTo>
                  <a:cubicBezTo>
                    <a:pt x="0" y="8661"/>
                    <a:pt x="213" y="10484"/>
                    <a:pt x="699" y="12217"/>
                  </a:cubicBezTo>
                  <a:cubicBezTo>
                    <a:pt x="790" y="12612"/>
                    <a:pt x="942" y="13038"/>
                    <a:pt x="1125" y="13433"/>
                  </a:cubicBezTo>
                  <a:cubicBezTo>
                    <a:pt x="1155" y="13494"/>
                    <a:pt x="1186" y="13554"/>
                    <a:pt x="1216" y="13615"/>
                  </a:cubicBezTo>
                  <a:cubicBezTo>
                    <a:pt x="1733" y="14557"/>
                    <a:pt x="2675" y="15317"/>
                    <a:pt x="2827" y="16381"/>
                  </a:cubicBezTo>
                  <a:cubicBezTo>
                    <a:pt x="3131" y="14649"/>
                    <a:pt x="2979" y="12855"/>
                    <a:pt x="2401" y="11214"/>
                  </a:cubicBezTo>
                  <a:lnTo>
                    <a:pt x="2401" y="11214"/>
                  </a:lnTo>
                  <a:cubicBezTo>
                    <a:pt x="2523" y="11366"/>
                    <a:pt x="2705" y="11487"/>
                    <a:pt x="2887" y="11608"/>
                  </a:cubicBezTo>
                  <a:lnTo>
                    <a:pt x="2887" y="11608"/>
                  </a:lnTo>
                  <a:cubicBezTo>
                    <a:pt x="2860" y="11571"/>
                    <a:pt x="2979" y="10027"/>
                    <a:pt x="3009" y="9907"/>
                  </a:cubicBezTo>
                  <a:lnTo>
                    <a:pt x="3192" y="7749"/>
                  </a:lnTo>
                  <a:cubicBezTo>
                    <a:pt x="3253" y="8661"/>
                    <a:pt x="3617" y="9725"/>
                    <a:pt x="4499" y="9968"/>
                  </a:cubicBezTo>
                  <a:cubicBezTo>
                    <a:pt x="4544" y="9983"/>
                    <a:pt x="4590" y="9990"/>
                    <a:pt x="4636" y="9990"/>
                  </a:cubicBezTo>
                  <a:cubicBezTo>
                    <a:pt x="4681" y="9990"/>
                    <a:pt x="4727" y="9983"/>
                    <a:pt x="4772" y="9968"/>
                  </a:cubicBezTo>
                  <a:cubicBezTo>
                    <a:pt x="4924" y="9876"/>
                    <a:pt x="4894" y="9633"/>
                    <a:pt x="4833" y="9451"/>
                  </a:cubicBezTo>
                  <a:cubicBezTo>
                    <a:pt x="4438" y="8296"/>
                    <a:pt x="4043" y="7171"/>
                    <a:pt x="3648" y="6016"/>
                  </a:cubicBezTo>
                  <a:lnTo>
                    <a:pt x="3648" y="6016"/>
                  </a:lnTo>
                  <a:cubicBezTo>
                    <a:pt x="4681" y="7566"/>
                    <a:pt x="5988" y="8904"/>
                    <a:pt x="7478" y="9968"/>
                  </a:cubicBezTo>
                  <a:cubicBezTo>
                    <a:pt x="8040" y="10343"/>
                    <a:pt x="8674" y="10718"/>
                    <a:pt x="9317" y="10718"/>
                  </a:cubicBezTo>
                  <a:cubicBezTo>
                    <a:pt x="9403" y="10718"/>
                    <a:pt x="9489" y="10712"/>
                    <a:pt x="9575" y="10697"/>
                  </a:cubicBezTo>
                  <a:cubicBezTo>
                    <a:pt x="8990" y="9527"/>
                    <a:pt x="8180" y="8442"/>
                    <a:pt x="7253" y="7522"/>
                  </a:cubicBezTo>
                  <a:lnTo>
                    <a:pt x="7253" y="7522"/>
                  </a:lnTo>
                  <a:cubicBezTo>
                    <a:pt x="8641" y="8856"/>
                    <a:pt x="10508" y="9667"/>
                    <a:pt x="12432" y="9785"/>
                  </a:cubicBezTo>
                  <a:cubicBezTo>
                    <a:pt x="12541" y="9791"/>
                    <a:pt x="12651" y="9795"/>
                    <a:pt x="12760" y="9795"/>
                  </a:cubicBezTo>
                  <a:cubicBezTo>
                    <a:pt x="13196" y="9795"/>
                    <a:pt x="13624" y="9737"/>
                    <a:pt x="14013" y="9542"/>
                  </a:cubicBezTo>
                  <a:cubicBezTo>
                    <a:pt x="13557" y="9117"/>
                    <a:pt x="13101" y="8721"/>
                    <a:pt x="12645" y="8326"/>
                  </a:cubicBezTo>
                  <a:lnTo>
                    <a:pt x="12645" y="8326"/>
                  </a:lnTo>
                  <a:cubicBezTo>
                    <a:pt x="13452" y="8806"/>
                    <a:pt x="14343" y="9306"/>
                    <a:pt x="15248" y="9306"/>
                  </a:cubicBezTo>
                  <a:cubicBezTo>
                    <a:pt x="15434" y="9306"/>
                    <a:pt x="15620" y="9285"/>
                    <a:pt x="15806" y="9238"/>
                  </a:cubicBezTo>
                  <a:cubicBezTo>
                    <a:pt x="14894" y="8752"/>
                    <a:pt x="14043" y="8174"/>
                    <a:pt x="13283" y="7475"/>
                  </a:cubicBezTo>
                  <a:lnTo>
                    <a:pt x="13283" y="7475"/>
                  </a:lnTo>
                  <a:cubicBezTo>
                    <a:pt x="14134" y="7962"/>
                    <a:pt x="15016" y="8326"/>
                    <a:pt x="15958" y="8569"/>
                  </a:cubicBezTo>
                  <a:cubicBezTo>
                    <a:pt x="16156" y="8622"/>
                    <a:pt x="16377" y="8664"/>
                    <a:pt x="16588" y="8664"/>
                  </a:cubicBezTo>
                  <a:cubicBezTo>
                    <a:pt x="16864" y="8664"/>
                    <a:pt x="17123" y="8593"/>
                    <a:pt x="17295" y="8387"/>
                  </a:cubicBezTo>
                  <a:lnTo>
                    <a:pt x="17295" y="8387"/>
                  </a:lnTo>
                  <a:cubicBezTo>
                    <a:pt x="17083" y="9329"/>
                    <a:pt x="16961" y="10302"/>
                    <a:pt x="16931" y="11244"/>
                  </a:cubicBezTo>
                  <a:cubicBezTo>
                    <a:pt x="16931" y="11548"/>
                    <a:pt x="16961" y="11852"/>
                    <a:pt x="17143" y="12095"/>
                  </a:cubicBezTo>
                  <a:cubicBezTo>
                    <a:pt x="17235" y="12224"/>
                    <a:pt x="17415" y="12308"/>
                    <a:pt x="17583" y="12308"/>
                  </a:cubicBezTo>
                  <a:cubicBezTo>
                    <a:pt x="17694" y="12308"/>
                    <a:pt x="17800" y="12271"/>
                    <a:pt x="17873" y="12187"/>
                  </a:cubicBezTo>
                  <a:lnTo>
                    <a:pt x="17873" y="12187"/>
                  </a:lnTo>
                  <a:cubicBezTo>
                    <a:pt x="17508" y="12673"/>
                    <a:pt x="17295" y="13281"/>
                    <a:pt x="17265" y="13889"/>
                  </a:cubicBezTo>
                  <a:cubicBezTo>
                    <a:pt x="17326" y="13909"/>
                    <a:pt x="17390" y="13919"/>
                    <a:pt x="17454" y="13919"/>
                  </a:cubicBezTo>
                  <a:cubicBezTo>
                    <a:pt x="17582" y="13919"/>
                    <a:pt x="17711" y="13879"/>
                    <a:pt x="17812" y="13798"/>
                  </a:cubicBezTo>
                  <a:lnTo>
                    <a:pt x="17812" y="13798"/>
                  </a:lnTo>
                  <a:cubicBezTo>
                    <a:pt x="17782" y="13919"/>
                    <a:pt x="17812" y="14071"/>
                    <a:pt x="17934" y="14162"/>
                  </a:cubicBezTo>
                  <a:cubicBezTo>
                    <a:pt x="18086" y="13676"/>
                    <a:pt x="18268" y="13159"/>
                    <a:pt x="18420" y="12673"/>
                  </a:cubicBezTo>
                  <a:cubicBezTo>
                    <a:pt x="18572" y="12217"/>
                    <a:pt x="18724" y="11761"/>
                    <a:pt x="19058" y="11457"/>
                  </a:cubicBezTo>
                  <a:cubicBezTo>
                    <a:pt x="19286" y="11229"/>
                    <a:pt x="19613" y="11072"/>
                    <a:pt x="19923" y="11072"/>
                  </a:cubicBezTo>
                  <a:cubicBezTo>
                    <a:pt x="20068" y="11072"/>
                    <a:pt x="20209" y="11106"/>
                    <a:pt x="20335" y="11183"/>
                  </a:cubicBezTo>
                  <a:cubicBezTo>
                    <a:pt x="20548" y="10515"/>
                    <a:pt x="20396" y="9755"/>
                    <a:pt x="19970" y="9208"/>
                  </a:cubicBezTo>
                  <a:cubicBezTo>
                    <a:pt x="21156" y="8965"/>
                    <a:pt x="22159" y="8022"/>
                    <a:pt x="22523" y="6898"/>
                  </a:cubicBezTo>
                  <a:lnTo>
                    <a:pt x="22523" y="6898"/>
                  </a:lnTo>
                  <a:cubicBezTo>
                    <a:pt x="21976" y="6989"/>
                    <a:pt x="21460" y="7080"/>
                    <a:pt x="20943" y="7232"/>
                  </a:cubicBezTo>
                  <a:cubicBezTo>
                    <a:pt x="21520" y="6685"/>
                    <a:pt x="22159" y="5986"/>
                    <a:pt x="21946" y="5196"/>
                  </a:cubicBezTo>
                  <a:cubicBezTo>
                    <a:pt x="21915" y="5135"/>
                    <a:pt x="21885" y="5074"/>
                    <a:pt x="21855" y="5013"/>
                  </a:cubicBezTo>
                  <a:cubicBezTo>
                    <a:pt x="21802" y="4971"/>
                    <a:pt x="21742" y="4955"/>
                    <a:pt x="21680" y="4955"/>
                  </a:cubicBezTo>
                  <a:cubicBezTo>
                    <a:pt x="21563" y="4955"/>
                    <a:pt x="21437" y="5014"/>
                    <a:pt x="21338" y="5074"/>
                  </a:cubicBezTo>
                  <a:cubicBezTo>
                    <a:pt x="21012" y="5207"/>
                    <a:pt x="20658" y="5276"/>
                    <a:pt x="20303" y="5276"/>
                  </a:cubicBezTo>
                  <a:cubicBezTo>
                    <a:pt x="19929" y="5276"/>
                    <a:pt x="19553" y="5200"/>
                    <a:pt x="19210" y="5044"/>
                  </a:cubicBezTo>
                  <a:cubicBezTo>
                    <a:pt x="19697" y="4952"/>
                    <a:pt x="20153" y="4770"/>
                    <a:pt x="20578" y="4496"/>
                  </a:cubicBezTo>
                  <a:cubicBezTo>
                    <a:pt x="20700" y="4405"/>
                    <a:pt x="20852" y="4284"/>
                    <a:pt x="20852" y="4132"/>
                  </a:cubicBezTo>
                  <a:cubicBezTo>
                    <a:pt x="20852" y="3980"/>
                    <a:pt x="20700" y="3889"/>
                    <a:pt x="20608" y="3797"/>
                  </a:cubicBezTo>
                  <a:cubicBezTo>
                    <a:pt x="18329" y="2004"/>
                    <a:pt x="15715" y="606"/>
                    <a:pt x="12858" y="150"/>
                  </a:cubicBezTo>
                  <a:cubicBezTo>
                    <a:pt x="12236" y="52"/>
                    <a:pt x="11602" y="1"/>
                    <a:pt x="10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6"/>
            <p:cNvSpPr/>
            <p:nvPr/>
          </p:nvSpPr>
          <p:spPr>
            <a:xfrm>
              <a:off x="2346706" y="1856437"/>
              <a:ext cx="939307" cy="568014"/>
            </a:xfrm>
            <a:custGeom>
              <a:avLst/>
              <a:gdLst/>
              <a:ahLst/>
              <a:cxnLst/>
              <a:rect l="l" t="t" r="r" b="b"/>
              <a:pathLst>
                <a:path w="22524" h="13619" extrusionOk="0">
                  <a:moveTo>
                    <a:pt x="2887" y="8845"/>
                  </a:moveTo>
                  <a:cubicBezTo>
                    <a:pt x="2887" y="8846"/>
                    <a:pt x="2887" y="8846"/>
                    <a:pt x="2888" y="8846"/>
                  </a:cubicBezTo>
                  <a:cubicBezTo>
                    <a:pt x="2887" y="8846"/>
                    <a:pt x="2887" y="8846"/>
                    <a:pt x="2887" y="8845"/>
                  </a:cubicBezTo>
                  <a:close/>
                  <a:moveTo>
                    <a:pt x="3070" y="1"/>
                  </a:moveTo>
                  <a:cubicBezTo>
                    <a:pt x="1368" y="1"/>
                    <a:pt x="547" y="2828"/>
                    <a:pt x="304" y="4135"/>
                  </a:cubicBezTo>
                  <a:cubicBezTo>
                    <a:pt x="0" y="5898"/>
                    <a:pt x="213" y="7721"/>
                    <a:pt x="699" y="9454"/>
                  </a:cubicBezTo>
                  <a:cubicBezTo>
                    <a:pt x="790" y="9849"/>
                    <a:pt x="942" y="10275"/>
                    <a:pt x="1125" y="10670"/>
                  </a:cubicBezTo>
                  <a:cubicBezTo>
                    <a:pt x="1155" y="10731"/>
                    <a:pt x="1186" y="10791"/>
                    <a:pt x="1216" y="10852"/>
                  </a:cubicBezTo>
                  <a:cubicBezTo>
                    <a:pt x="1733" y="11794"/>
                    <a:pt x="2675" y="12554"/>
                    <a:pt x="2827" y="13618"/>
                  </a:cubicBezTo>
                  <a:cubicBezTo>
                    <a:pt x="3131" y="11886"/>
                    <a:pt x="2979" y="10092"/>
                    <a:pt x="2401" y="8451"/>
                  </a:cubicBezTo>
                  <a:lnTo>
                    <a:pt x="2401" y="8451"/>
                  </a:lnTo>
                  <a:cubicBezTo>
                    <a:pt x="2523" y="8603"/>
                    <a:pt x="2705" y="8724"/>
                    <a:pt x="2887" y="8845"/>
                  </a:cubicBezTo>
                  <a:lnTo>
                    <a:pt x="2887" y="8845"/>
                  </a:lnTo>
                  <a:cubicBezTo>
                    <a:pt x="2860" y="8808"/>
                    <a:pt x="2979" y="7264"/>
                    <a:pt x="3009" y="7144"/>
                  </a:cubicBezTo>
                  <a:lnTo>
                    <a:pt x="3192" y="4986"/>
                  </a:lnTo>
                  <a:cubicBezTo>
                    <a:pt x="3253" y="5898"/>
                    <a:pt x="3617" y="6962"/>
                    <a:pt x="4499" y="7205"/>
                  </a:cubicBezTo>
                  <a:cubicBezTo>
                    <a:pt x="4544" y="7220"/>
                    <a:pt x="4590" y="7227"/>
                    <a:pt x="4636" y="7227"/>
                  </a:cubicBezTo>
                  <a:cubicBezTo>
                    <a:pt x="4681" y="7227"/>
                    <a:pt x="4727" y="7220"/>
                    <a:pt x="4772" y="7205"/>
                  </a:cubicBezTo>
                  <a:cubicBezTo>
                    <a:pt x="4924" y="7113"/>
                    <a:pt x="4894" y="6870"/>
                    <a:pt x="4833" y="6688"/>
                  </a:cubicBezTo>
                  <a:cubicBezTo>
                    <a:pt x="4438" y="5533"/>
                    <a:pt x="4043" y="4408"/>
                    <a:pt x="3648" y="3253"/>
                  </a:cubicBezTo>
                  <a:lnTo>
                    <a:pt x="3648" y="3253"/>
                  </a:lnTo>
                  <a:cubicBezTo>
                    <a:pt x="4681" y="4803"/>
                    <a:pt x="5988" y="6141"/>
                    <a:pt x="7478" y="7205"/>
                  </a:cubicBezTo>
                  <a:cubicBezTo>
                    <a:pt x="8040" y="7580"/>
                    <a:pt x="8674" y="7955"/>
                    <a:pt x="9317" y="7955"/>
                  </a:cubicBezTo>
                  <a:cubicBezTo>
                    <a:pt x="9403" y="7955"/>
                    <a:pt x="9489" y="7949"/>
                    <a:pt x="9575" y="7934"/>
                  </a:cubicBezTo>
                  <a:cubicBezTo>
                    <a:pt x="8990" y="6764"/>
                    <a:pt x="8180" y="5679"/>
                    <a:pt x="7253" y="4759"/>
                  </a:cubicBezTo>
                  <a:lnTo>
                    <a:pt x="7253" y="4759"/>
                  </a:lnTo>
                  <a:cubicBezTo>
                    <a:pt x="8641" y="6093"/>
                    <a:pt x="10508" y="6904"/>
                    <a:pt x="12432" y="7022"/>
                  </a:cubicBezTo>
                  <a:cubicBezTo>
                    <a:pt x="12541" y="7028"/>
                    <a:pt x="12651" y="7032"/>
                    <a:pt x="12760" y="7032"/>
                  </a:cubicBezTo>
                  <a:cubicBezTo>
                    <a:pt x="13196" y="7032"/>
                    <a:pt x="13624" y="6974"/>
                    <a:pt x="14013" y="6779"/>
                  </a:cubicBezTo>
                  <a:cubicBezTo>
                    <a:pt x="13557" y="6354"/>
                    <a:pt x="13101" y="5958"/>
                    <a:pt x="12645" y="5563"/>
                  </a:cubicBezTo>
                  <a:lnTo>
                    <a:pt x="12645" y="5563"/>
                  </a:lnTo>
                  <a:cubicBezTo>
                    <a:pt x="13452" y="6043"/>
                    <a:pt x="14343" y="6543"/>
                    <a:pt x="15248" y="6543"/>
                  </a:cubicBezTo>
                  <a:cubicBezTo>
                    <a:pt x="15434" y="6543"/>
                    <a:pt x="15620" y="6522"/>
                    <a:pt x="15806" y="6475"/>
                  </a:cubicBezTo>
                  <a:cubicBezTo>
                    <a:pt x="14894" y="5989"/>
                    <a:pt x="14043" y="5411"/>
                    <a:pt x="13283" y="4712"/>
                  </a:cubicBezTo>
                  <a:lnTo>
                    <a:pt x="13283" y="4712"/>
                  </a:lnTo>
                  <a:cubicBezTo>
                    <a:pt x="14134" y="5199"/>
                    <a:pt x="15016" y="5563"/>
                    <a:pt x="15958" y="5806"/>
                  </a:cubicBezTo>
                  <a:cubicBezTo>
                    <a:pt x="16156" y="5859"/>
                    <a:pt x="16377" y="5901"/>
                    <a:pt x="16588" y="5901"/>
                  </a:cubicBezTo>
                  <a:cubicBezTo>
                    <a:pt x="16864" y="5901"/>
                    <a:pt x="17123" y="5830"/>
                    <a:pt x="17295" y="5624"/>
                  </a:cubicBezTo>
                  <a:lnTo>
                    <a:pt x="17295" y="5624"/>
                  </a:lnTo>
                  <a:cubicBezTo>
                    <a:pt x="17083" y="6566"/>
                    <a:pt x="16961" y="7539"/>
                    <a:pt x="16931" y="8481"/>
                  </a:cubicBezTo>
                  <a:cubicBezTo>
                    <a:pt x="16931" y="8785"/>
                    <a:pt x="16961" y="9089"/>
                    <a:pt x="17143" y="9332"/>
                  </a:cubicBezTo>
                  <a:cubicBezTo>
                    <a:pt x="17235" y="9461"/>
                    <a:pt x="17415" y="9545"/>
                    <a:pt x="17583" y="9545"/>
                  </a:cubicBezTo>
                  <a:cubicBezTo>
                    <a:pt x="17694" y="9545"/>
                    <a:pt x="17800" y="9508"/>
                    <a:pt x="17873" y="9424"/>
                  </a:cubicBezTo>
                  <a:lnTo>
                    <a:pt x="17873" y="9424"/>
                  </a:lnTo>
                  <a:cubicBezTo>
                    <a:pt x="17508" y="9910"/>
                    <a:pt x="17295" y="10518"/>
                    <a:pt x="17265" y="11126"/>
                  </a:cubicBezTo>
                  <a:cubicBezTo>
                    <a:pt x="17326" y="11146"/>
                    <a:pt x="17390" y="11156"/>
                    <a:pt x="17454" y="11156"/>
                  </a:cubicBezTo>
                  <a:cubicBezTo>
                    <a:pt x="17582" y="11156"/>
                    <a:pt x="17711" y="11116"/>
                    <a:pt x="17812" y="11035"/>
                  </a:cubicBezTo>
                  <a:lnTo>
                    <a:pt x="17812" y="11035"/>
                  </a:lnTo>
                  <a:cubicBezTo>
                    <a:pt x="17782" y="11156"/>
                    <a:pt x="17812" y="11308"/>
                    <a:pt x="17934" y="11399"/>
                  </a:cubicBezTo>
                  <a:cubicBezTo>
                    <a:pt x="18086" y="10913"/>
                    <a:pt x="18268" y="10396"/>
                    <a:pt x="18420" y="9910"/>
                  </a:cubicBezTo>
                  <a:cubicBezTo>
                    <a:pt x="18572" y="9454"/>
                    <a:pt x="18724" y="8998"/>
                    <a:pt x="19058" y="8694"/>
                  </a:cubicBezTo>
                  <a:cubicBezTo>
                    <a:pt x="19286" y="8466"/>
                    <a:pt x="19613" y="8309"/>
                    <a:pt x="19923" y="8309"/>
                  </a:cubicBezTo>
                  <a:cubicBezTo>
                    <a:pt x="20068" y="8309"/>
                    <a:pt x="20209" y="8343"/>
                    <a:pt x="20335" y="8420"/>
                  </a:cubicBezTo>
                  <a:cubicBezTo>
                    <a:pt x="20548" y="7752"/>
                    <a:pt x="20396" y="6992"/>
                    <a:pt x="19970" y="6445"/>
                  </a:cubicBezTo>
                  <a:cubicBezTo>
                    <a:pt x="21156" y="6202"/>
                    <a:pt x="22159" y="5259"/>
                    <a:pt x="22523" y="4135"/>
                  </a:cubicBezTo>
                  <a:lnTo>
                    <a:pt x="22523" y="4135"/>
                  </a:lnTo>
                  <a:cubicBezTo>
                    <a:pt x="21976" y="4226"/>
                    <a:pt x="21460" y="4317"/>
                    <a:pt x="20943" y="4469"/>
                  </a:cubicBezTo>
                  <a:cubicBezTo>
                    <a:pt x="21277" y="4135"/>
                    <a:pt x="21703" y="3740"/>
                    <a:pt x="21855" y="3284"/>
                  </a:cubicBezTo>
                  <a:cubicBezTo>
                    <a:pt x="22007" y="2919"/>
                    <a:pt x="21855" y="2645"/>
                    <a:pt x="21915" y="2250"/>
                  </a:cubicBezTo>
                  <a:lnTo>
                    <a:pt x="21915" y="2250"/>
                  </a:lnTo>
                  <a:cubicBezTo>
                    <a:pt x="21612" y="3132"/>
                    <a:pt x="20700" y="3648"/>
                    <a:pt x="19788" y="3679"/>
                  </a:cubicBezTo>
                  <a:cubicBezTo>
                    <a:pt x="19755" y="3680"/>
                    <a:pt x="19722" y="3680"/>
                    <a:pt x="19689" y="3680"/>
                  </a:cubicBezTo>
                  <a:cubicBezTo>
                    <a:pt x="18812" y="3680"/>
                    <a:pt x="17966" y="3297"/>
                    <a:pt x="17204" y="2858"/>
                  </a:cubicBezTo>
                  <a:cubicBezTo>
                    <a:pt x="16414" y="2402"/>
                    <a:pt x="15684" y="1855"/>
                    <a:pt x="14864" y="1490"/>
                  </a:cubicBezTo>
                  <a:lnTo>
                    <a:pt x="14864" y="1490"/>
                  </a:lnTo>
                  <a:cubicBezTo>
                    <a:pt x="15016" y="2311"/>
                    <a:pt x="15441" y="3101"/>
                    <a:pt x="16080" y="3679"/>
                  </a:cubicBezTo>
                  <a:cubicBezTo>
                    <a:pt x="15993" y="3682"/>
                    <a:pt x="15907" y="3684"/>
                    <a:pt x="15821" y="3684"/>
                  </a:cubicBezTo>
                  <a:cubicBezTo>
                    <a:pt x="14483" y="3684"/>
                    <a:pt x="13176" y="3251"/>
                    <a:pt x="11976" y="2737"/>
                  </a:cubicBezTo>
                  <a:cubicBezTo>
                    <a:pt x="10669" y="2159"/>
                    <a:pt x="9392" y="1490"/>
                    <a:pt x="8055" y="1065"/>
                  </a:cubicBezTo>
                  <a:lnTo>
                    <a:pt x="8055" y="1065"/>
                  </a:lnTo>
                  <a:cubicBezTo>
                    <a:pt x="8268" y="1794"/>
                    <a:pt x="8602" y="2463"/>
                    <a:pt x="8967" y="3132"/>
                  </a:cubicBezTo>
                  <a:cubicBezTo>
                    <a:pt x="7812" y="2919"/>
                    <a:pt x="6657" y="2493"/>
                    <a:pt x="5654" y="1855"/>
                  </a:cubicBezTo>
                  <a:lnTo>
                    <a:pt x="5654" y="1855"/>
                  </a:lnTo>
                  <a:cubicBezTo>
                    <a:pt x="5775" y="2433"/>
                    <a:pt x="6019" y="2980"/>
                    <a:pt x="6414" y="3436"/>
                  </a:cubicBezTo>
                  <a:cubicBezTo>
                    <a:pt x="5502" y="2828"/>
                    <a:pt x="4742" y="2007"/>
                    <a:pt x="4195" y="1065"/>
                  </a:cubicBezTo>
                  <a:cubicBezTo>
                    <a:pt x="4134" y="943"/>
                    <a:pt x="4073" y="822"/>
                    <a:pt x="3952" y="822"/>
                  </a:cubicBezTo>
                  <a:cubicBezTo>
                    <a:pt x="3860" y="822"/>
                    <a:pt x="3800" y="852"/>
                    <a:pt x="3739" y="882"/>
                  </a:cubicBezTo>
                  <a:cubicBezTo>
                    <a:pt x="3253" y="1217"/>
                    <a:pt x="2857" y="1673"/>
                    <a:pt x="2614" y="2220"/>
                  </a:cubicBezTo>
                  <a:lnTo>
                    <a:pt x="30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6"/>
            <p:cNvSpPr/>
            <p:nvPr/>
          </p:nvSpPr>
          <p:spPr>
            <a:xfrm>
              <a:off x="2315011" y="2049085"/>
              <a:ext cx="205385" cy="697600"/>
            </a:xfrm>
            <a:custGeom>
              <a:avLst/>
              <a:gdLst/>
              <a:ahLst/>
              <a:cxnLst/>
              <a:rect l="l" t="t" r="r" b="b"/>
              <a:pathLst>
                <a:path w="4925" h="16726" extrusionOk="0">
                  <a:moveTo>
                    <a:pt x="1799" y="1"/>
                  </a:moveTo>
                  <a:cubicBezTo>
                    <a:pt x="1220" y="1"/>
                    <a:pt x="357" y="446"/>
                    <a:pt x="122" y="1005"/>
                  </a:cubicBezTo>
                  <a:cubicBezTo>
                    <a:pt x="31" y="1218"/>
                    <a:pt x="31" y="1431"/>
                    <a:pt x="31" y="1674"/>
                  </a:cubicBezTo>
                  <a:cubicBezTo>
                    <a:pt x="0" y="3589"/>
                    <a:pt x="304" y="5412"/>
                    <a:pt x="456" y="7297"/>
                  </a:cubicBezTo>
                  <a:cubicBezTo>
                    <a:pt x="669" y="9637"/>
                    <a:pt x="973" y="11978"/>
                    <a:pt x="1368" y="14288"/>
                  </a:cubicBezTo>
                  <a:cubicBezTo>
                    <a:pt x="1550" y="15200"/>
                    <a:pt x="1824" y="16294"/>
                    <a:pt x="2706" y="16628"/>
                  </a:cubicBezTo>
                  <a:cubicBezTo>
                    <a:pt x="2886" y="16695"/>
                    <a:pt x="3087" y="16726"/>
                    <a:pt x="3291" y="16726"/>
                  </a:cubicBezTo>
                  <a:cubicBezTo>
                    <a:pt x="3744" y="16726"/>
                    <a:pt x="4216" y="16575"/>
                    <a:pt x="4529" y="16324"/>
                  </a:cubicBezTo>
                  <a:cubicBezTo>
                    <a:pt x="4681" y="16172"/>
                    <a:pt x="4803" y="16051"/>
                    <a:pt x="4833" y="15899"/>
                  </a:cubicBezTo>
                  <a:cubicBezTo>
                    <a:pt x="4924" y="15565"/>
                    <a:pt x="4772" y="15200"/>
                    <a:pt x="4651" y="14714"/>
                  </a:cubicBezTo>
                  <a:cubicBezTo>
                    <a:pt x="4347" y="13224"/>
                    <a:pt x="4073" y="11704"/>
                    <a:pt x="3861" y="10185"/>
                  </a:cubicBezTo>
                  <a:cubicBezTo>
                    <a:pt x="3405" y="7297"/>
                    <a:pt x="3070" y="4349"/>
                    <a:pt x="2888" y="1400"/>
                  </a:cubicBezTo>
                  <a:cubicBezTo>
                    <a:pt x="2857" y="944"/>
                    <a:pt x="2797" y="428"/>
                    <a:pt x="2402" y="154"/>
                  </a:cubicBezTo>
                  <a:cubicBezTo>
                    <a:pt x="2250" y="63"/>
                    <a:pt x="2037" y="2"/>
                    <a:pt x="1854" y="2"/>
                  </a:cubicBezTo>
                  <a:cubicBezTo>
                    <a:pt x="1836" y="1"/>
                    <a:pt x="1818" y="1"/>
                    <a:pt x="1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6"/>
            <p:cNvSpPr/>
            <p:nvPr/>
          </p:nvSpPr>
          <p:spPr>
            <a:xfrm>
              <a:off x="2047524" y="2251201"/>
              <a:ext cx="408226" cy="715826"/>
            </a:xfrm>
            <a:custGeom>
              <a:avLst/>
              <a:gdLst/>
              <a:ahLst/>
              <a:cxnLst/>
              <a:rect l="l" t="t" r="r" b="b"/>
              <a:pathLst>
                <a:path w="9789" h="17163" extrusionOk="0">
                  <a:moveTo>
                    <a:pt x="8530" y="1"/>
                  </a:moveTo>
                  <a:cubicBezTo>
                    <a:pt x="8287" y="1"/>
                    <a:pt x="7968" y="165"/>
                    <a:pt x="7812" y="232"/>
                  </a:cubicBezTo>
                  <a:cubicBezTo>
                    <a:pt x="6657" y="688"/>
                    <a:pt x="5381" y="1083"/>
                    <a:pt x="4378" y="1782"/>
                  </a:cubicBezTo>
                  <a:cubicBezTo>
                    <a:pt x="3952" y="2056"/>
                    <a:pt x="4013" y="2360"/>
                    <a:pt x="4074" y="2785"/>
                  </a:cubicBezTo>
                  <a:cubicBezTo>
                    <a:pt x="4074" y="2877"/>
                    <a:pt x="4074" y="2937"/>
                    <a:pt x="4043" y="2998"/>
                  </a:cubicBezTo>
                  <a:cubicBezTo>
                    <a:pt x="4013" y="3089"/>
                    <a:pt x="3952" y="3150"/>
                    <a:pt x="3861" y="3241"/>
                  </a:cubicBezTo>
                  <a:cubicBezTo>
                    <a:pt x="3162" y="3910"/>
                    <a:pt x="3405" y="5460"/>
                    <a:pt x="3344" y="6372"/>
                  </a:cubicBezTo>
                  <a:cubicBezTo>
                    <a:pt x="3253" y="7375"/>
                    <a:pt x="3101" y="8409"/>
                    <a:pt x="2828" y="9381"/>
                  </a:cubicBezTo>
                  <a:cubicBezTo>
                    <a:pt x="2706" y="9837"/>
                    <a:pt x="2554" y="10293"/>
                    <a:pt x="2372" y="10719"/>
                  </a:cubicBezTo>
                  <a:cubicBezTo>
                    <a:pt x="1733" y="12147"/>
                    <a:pt x="852" y="13485"/>
                    <a:pt x="1" y="14792"/>
                  </a:cubicBezTo>
                  <a:cubicBezTo>
                    <a:pt x="761" y="15582"/>
                    <a:pt x="1521" y="16372"/>
                    <a:pt x="2280" y="17162"/>
                  </a:cubicBezTo>
                  <a:cubicBezTo>
                    <a:pt x="3344" y="16068"/>
                    <a:pt x="3648" y="14427"/>
                    <a:pt x="4864" y="13393"/>
                  </a:cubicBezTo>
                  <a:cubicBezTo>
                    <a:pt x="5138" y="13181"/>
                    <a:pt x="5502" y="13120"/>
                    <a:pt x="5837" y="12998"/>
                  </a:cubicBezTo>
                  <a:cubicBezTo>
                    <a:pt x="6779" y="12634"/>
                    <a:pt x="7265" y="11235"/>
                    <a:pt x="7296" y="10354"/>
                  </a:cubicBezTo>
                  <a:cubicBezTo>
                    <a:pt x="7326" y="9868"/>
                    <a:pt x="7296" y="9381"/>
                    <a:pt x="7387" y="8925"/>
                  </a:cubicBezTo>
                  <a:cubicBezTo>
                    <a:pt x="7448" y="8500"/>
                    <a:pt x="7782" y="7861"/>
                    <a:pt x="8177" y="7740"/>
                  </a:cubicBezTo>
                  <a:lnTo>
                    <a:pt x="8177" y="7740"/>
                  </a:lnTo>
                  <a:cubicBezTo>
                    <a:pt x="8147" y="7953"/>
                    <a:pt x="8116" y="8257"/>
                    <a:pt x="8299" y="8378"/>
                  </a:cubicBezTo>
                  <a:cubicBezTo>
                    <a:pt x="8364" y="8443"/>
                    <a:pt x="8455" y="8474"/>
                    <a:pt x="8545" y="8474"/>
                  </a:cubicBezTo>
                  <a:cubicBezTo>
                    <a:pt x="8622" y="8474"/>
                    <a:pt x="8698" y="8451"/>
                    <a:pt x="8755" y="8409"/>
                  </a:cubicBezTo>
                  <a:cubicBezTo>
                    <a:pt x="8907" y="8317"/>
                    <a:pt x="9028" y="8165"/>
                    <a:pt x="9089" y="8013"/>
                  </a:cubicBezTo>
                  <a:cubicBezTo>
                    <a:pt x="9332" y="7497"/>
                    <a:pt x="9393" y="6798"/>
                    <a:pt x="9089" y="6311"/>
                  </a:cubicBezTo>
                  <a:cubicBezTo>
                    <a:pt x="8949" y="6091"/>
                    <a:pt x="8571" y="5989"/>
                    <a:pt x="8233" y="5989"/>
                  </a:cubicBezTo>
                  <a:cubicBezTo>
                    <a:pt x="8071" y="5989"/>
                    <a:pt x="7918" y="6013"/>
                    <a:pt x="7806" y="6058"/>
                  </a:cubicBezTo>
                  <a:lnTo>
                    <a:pt x="7806" y="6058"/>
                  </a:lnTo>
                  <a:cubicBezTo>
                    <a:pt x="8435" y="5789"/>
                    <a:pt x="9004" y="5576"/>
                    <a:pt x="9515" y="5126"/>
                  </a:cubicBezTo>
                  <a:cubicBezTo>
                    <a:pt x="9545" y="5095"/>
                    <a:pt x="9575" y="5065"/>
                    <a:pt x="9606" y="5035"/>
                  </a:cubicBezTo>
                  <a:cubicBezTo>
                    <a:pt x="9606" y="5004"/>
                    <a:pt x="9606" y="4974"/>
                    <a:pt x="9606" y="4913"/>
                  </a:cubicBezTo>
                  <a:cubicBezTo>
                    <a:pt x="9515" y="4609"/>
                    <a:pt x="9454" y="4275"/>
                    <a:pt x="9393" y="3971"/>
                  </a:cubicBezTo>
                  <a:cubicBezTo>
                    <a:pt x="9363" y="3758"/>
                    <a:pt x="9302" y="3515"/>
                    <a:pt x="9120" y="3393"/>
                  </a:cubicBezTo>
                  <a:lnTo>
                    <a:pt x="9120" y="3393"/>
                  </a:lnTo>
                  <a:cubicBezTo>
                    <a:pt x="9148" y="3400"/>
                    <a:pt x="9177" y="3404"/>
                    <a:pt x="9205" y="3404"/>
                  </a:cubicBezTo>
                  <a:cubicBezTo>
                    <a:pt x="9418" y="3404"/>
                    <a:pt x="9613" y="3216"/>
                    <a:pt x="9667" y="3029"/>
                  </a:cubicBezTo>
                  <a:cubicBezTo>
                    <a:pt x="9788" y="2664"/>
                    <a:pt x="9636" y="2177"/>
                    <a:pt x="9515" y="1843"/>
                  </a:cubicBezTo>
                  <a:cubicBezTo>
                    <a:pt x="9490" y="1794"/>
                    <a:pt x="9212" y="1277"/>
                    <a:pt x="9024" y="1277"/>
                  </a:cubicBezTo>
                  <a:cubicBezTo>
                    <a:pt x="8983" y="1277"/>
                    <a:pt x="8945" y="1303"/>
                    <a:pt x="8916" y="1365"/>
                  </a:cubicBezTo>
                  <a:lnTo>
                    <a:pt x="8916" y="1365"/>
                  </a:lnTo>
                  <a:cubicBezTo>
                    <a:pt x="9025" y="1095"/>
                    <a:pt x="8966" y="771"/>
                    <a:pt x="8907" y="475"/>
                  </a:cubicBezTo>
                  <a:cubicBezTo>
                    <a:pt x="8876" y="323"/>
                    <a:pt x="8846" y="171"/>
                    <a:pt x="8755" y="80"/>
                  </a:cubicBezTo>
                  <a:cubicBezTo>
                    <a:pt x="8698" y="23"/>
                    <a:pt x="8619" y="1"/>
                    <a:pt x="8530" y="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6"/>
            <p:cNvSpPr/>
            <p:nvPr/>
          </p:nvSpPr>
          <p:spPr>
            <a:xfrm>
              <a:off x="2233856" y="2246905"/>
              <a:ext cx="221899" cy="291619"/>
            </a:xfrm>
            <a:custGeom>
              <a:avLst/>
              <a:gdLst/>
              <a:ahLst/>
              <a:cxnLst/>
              <a:rect l="l" t="t" r="r" b="b"/>
              <a:pathLst>
                <a:path w="5321" h="6992" extrusionOk="0">
                  <a:moveTo>
                    <a:pt x="3983" y="1"/>
                  </a:moveTo>
                  <a:lnTo>
                    <a:pt x="3983" y="1"/>
                  </a:lnTo>
                  <a:cubicBezTo>
                    <a:pt x="3983" y="5"/>
                    <a:pt x="3984" y="8"/>
                    <a:pt x="3986" y="12"/>
                  </a:cubicBezTo>
                  <a:lnTo>
                    <a:pt x="3986" y="12"/>
                  </a:lnTo>
                  <a:cubicBezTo>
                    <a:pt x="3985" y="8"/>
                    <a:pt x="3984" y="4"/>
                    <a:pt x="3983" y="1"/>
                  </a:cubicBezTo>
                  <a:close/>
                  <a:moveTo>
                    <a:pt x="3986" y="12"/>
                  </a:moveTo>
                  <a:cubicBezTo>
                    <a:pt x="4100" y="434"/>
                    <a:pt x="3858" y="854"/>
                    <a:pt x="3496" y="1125"/>
                  </a:cubicBezTo>
                  <a:cubicBezTo>
                    <a:pt x="3162" y="1369"/>
                    <a:pt x="2737" y="1460"/>
                    <a:pt x="2311" y="1612"/>
                  </a:cubicBezTo>
                  <a:cubicBezTo>
                    <a:pt x="1521" y="1855"/>
                    <a:pt x="761" y="2280"/>
                    <a:pt x="123" y="2828"/>
                  </a:cubicBezTo>
                  <a:cubicBezTo>
                    <a:pt x="1369" y="2524"/>
                    <a:pt x="2585" y="2128"/>
                    <a:pt x="3770" y="1612"/>
                  </a:cubicBezTo>
                  <a:cubicBezTo>
                    <a:pt x="3935" y="1541"/>
                    <a:pt x="4100" y="1470"/>
                    <a:pt x="4264" y="1470"/>
                  </a:cubicBezTo>
                  <a:cubicBezTo>
                    <a:pt x="4312" y="1470"/>
                    <a:pt x="4360" y="1476"/>
                    <a:pt x="4408" y="1490"/>
                  </a:cubicBezTo>
                  <a:cubicBezTo>
                    <a:pt x="4743" y="1581"/>
                    <a:pt x="4895" y="1946"/>
                    <a:pt x="4803" y="2250"/>
                  </a:cubicBezTo>
                  <a:cubicBezTo>
                    <a:pt x="4743" y="2554"/>
                    <a:pt x="4469" y="2767"/>
                    <a:pt x="4196" y="2919"/>
                  </a:cubicBezTo>
                  <a:cubicBezTo>
                    <a:pt x="3892" y="3040"/>
                    <a:pt x="3588" y="3101"/>
                    <a:pt x="3284" y="3162"/>
                  </a:cubicBezTo>
                  <a:cubicBezTo>
                    <a:pt x="2311" y="3375"/>
                    <a:pt x="1399" y="3800"/>
                    <a:pt x="609" y="4378"/>
                  </a:cubicBezTo>
                  <a:cubicBezTo>
                    <a:pt x="305" y="4590"/>
                    <a:pt x="1" y="4894"/>
                    <a:pt x="123" y="5259"/>
                  </a:cubicBezTo>
                  <a:cubicBezTo>
                    <a:pt x="1399" y="4469"/>
                    <a:pt x="2767" y="3831"/>
                    <a:pt x="4196" y="3405"/>
                  </a:cubicBezTo>
                  <a:cubicBezTo>
                    <a:pt x="4288" y="3387"/>
                    <a:pt x="4380" y="3357"/>
                    <a:pt x="4466" y="3357"/>
                  </a:cubicBezTo>
                  <a:cubicBezTo>
                    <a:pt x="4521" y="3357"/>
                    <a:pt x="4573" y="3369"/>
                    <a:pt x="4621" y="3405"/>
                  </a:cubicBezTo>
                  <a:cubicBezTo>
                    <a:pt x="4654" y="3438"/>
                    <a:pt x="4675" y="3471"/>
                    <a:pt x="4690" y="3504"/>
                  </a:cubicBezTo>
                  <a:lnTo>
                    <a:pt x="4690" y="3504"/>
                  </a:lnTo>
                  <a:cubicBezTo>
                    <a:pt x="4677" y="3502"/>
                    <a:pt x="4664" y="3499"/>
                    <a:pt x="4652" y="3496"/>
                  </a:cubicBezTo>
                  <a:lnTo>
                    <a:pt x="4652" y="3496"/>
                  </a:lnTo>
                  <a:cubicBezTo>
                    <a:pt x="4670" y="3509"/>
                    <a:pt x="4687" y="3523"/>
                    <a:pt x="4703" y="3538"/>
                  </a:cubicBezTo>
                  <a:lnTo>
                    <a:pt x="4703" y="3538"/>
                  </a:lnTo>
                  <a:cubicBezTo>
                    <a:pt x="4699" y="3526"/>
                    <a:pt x="4695" y="3515"/>
                    <a:pt x="4690" y="3504"/>
                  </a:cubicBezTo>
                  <a:lnTo>
                    <a:pt x="4690" y="3504"/>
                  </a:lnTo>
                  <a:cubicBezTo>
                    <a:pt x="4706" y="3506"/>
                    <a:pt x="4722" y="3507"/>
                    <a:pt x="4737" y="3507"/>
                  </a:cubicBezTo>
                  <a:cubicBezTo>
                    <a:pt x="4950" y="3507"/>
                    <a:pt x="5145" y="3319"/>
                    <a:pt x="5199" y="3132"/>
                  </a:cubicBezTo>
                  <a:cubicBezTo>
                    <a:pt x="5320" y="2797"/>
                    <a:pt x="5168" y="2280"/>
                    <a:pt x="5047" y="1946"/>
                  </a:cubicBezTo>
                  <a:cubicBezTo>
                    <a:pt x="5022" y="1897"/>
                    <a:pt x="4744" y="1380"/>
                    <a:pt x="4556" y="1380"/>
                  </a:cubicBezTo>
                  <a:cubicBezTo>
                    <a:pt x="4515" y="1380"/>
                    <a:pt x="4477" y="1406"/>
                    <a:pt x="4448" y="1468"/>
                  </a:cubicBezTo>
                  <a:lnTo>
                    <a:pt x="4448" y="1468"/>
                  </a:lnTo>
                  <a:cubicBezTo>
                    <a:pt x="4557" y="1198"/>
                    <a:pt x="4498" y="874"/>
                    <a:pt x="4439" y="578"/>
                  </a:cubicBezTo>
                  <a:cubicBezTo>
                    <a:pt x="4408" y="457"/>
                    <a:pt x="4378" y="274"/>
                    <a:pt x="4287" y="153"/>
                  </a:cubicBezTo>
                  <a:cubicBezTo>
                    <a:pt x="4258" y="96"/>
                    <a:pt x="4016" y="65"/>
                    <a:pt x="3986" y="12"/>
                  </a:cubicBezTo>
                  <a:close/>
                  <a:moveTo>
                    <a:pt x="4703" y="3538"/>
                  </a:moveTo>
                  <a:lnTo>
                    <a:pt x="4703" y="3538"/>
                  </a:lnTo>
                  <a:cubicBezTo>
                    <a:pt x="4719" y="3585"/>
                    <a:pt x="4727" y="3632"/>
                    <a:pt x="4743" y="3679"/>
                  </a:cubicBezTo>
                  <a:cubicBezTo>
                    <a:pt x="4834" y="4074"/>
                    <a:pt x="4895" y="4530"/>
                    <a:pt x="4621" y="4803"/>
                  </a:cubicBezTo>
                  <a:cubicBezTo>
                    <a:pt x="4469" y="4986"/>
                    <a:pt x="4226" y="5016"/>
                    <a:pt x="4013" y="5077"/>
                  </a:cubicBezTo>
                  <a:cubicBezTo>
                    <a:pt x="3010" y="5320"/>
                    <a:pt x="2037" y="5837"/>
                    <a:pt x="1247" y="6505"/>
                  </a:cubicBezTo>
                  <a:cubicBezTo>
                    <a:pt x="1128" y="6625"/>
                    <a:pt x="980" y="6802"/>
                    <a:pt x="1031" y="6981"/>
                  </a:cubicBezTo>
                  <a:lnTo>
                    <a:pt x="1031" y="6981"/>
                  </a:lnTo>
                  <a:cubicBezTo>
                    <a:pt x="2334" y="6470"/>
                    <a:pt x="3960" y="6134"/>
                    <a:pt x="5047" y="5229"/>
                  </a:cubicBezTo>
                  <a:cubicBezTo>
                    <a:pt x="5077" y="5198"/>
                    <a:pt x="5107" y="5198"/>
                    <a:pt x="5138" y="5138"/>
                  </a:cubicBezTo>
                  <a:cubicBezTo>
                    <a:pt x="5138" y="5107"/>
                    <a:pt x="5138" y="5077"/>
                    <a:pt x="5138" y="5016"/>
                  </a:cubicBezTo>
                  <a:cubicBezTo>
                    <a:pt x="5047" y="4712"/>
                    <a:pt x="4986" y="4378"/>
                    <a:pt x="4925" y="4074"/>
                  </a:cubicBezTo>
                  <a:cubicBezTo>
                    <a:pt x="4871" y="3883"/>
                    <a:pt x="4840" y="3668"/>
                    <a:pt x="4703" y="3538"/>
                  </a:cubicBezTo>
                  <a:close/>
                  <a:moveTo>
                    <a:pt x="1031" y="6981"/>
                  </a:moveTo>
                  <a:lnTo>
                    <a:pt x="1031" y="6981"/>
                  </a:lnTo>
                  <a:cubicBezTo>
                    <a:pt x="1022" y="6985"/>
                    <a:pt x="1013" y="6988"/>
                    <a:pt x="1004" y="6992"/>
                  </a:cubicBezTo>
                  <a:lnTo>
                    <a:pt x="1034" y="6992"/>
                  </a:lnTo>
                  <a:cubicBezTo>
                    <a:pt x="1033" y="6988"/>
                    <a:pt x="1032" y="6985"/>
                    <a:pt x="1031" y="698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6"/>
            <p:cNvSpPr/>
            <p:nvPr/>
          </p:nvSpPr>
          <p:spPr>
            <a:xfrm>
              <a:off x="2047524" y="2545574"/>
              <a:ext cx="391920" cy="421454"/>
            </a:xfrm>
            <a:custGeom>
              <a:avLst/>
              <a:gdLst/>
              <a:ahLst/>
              <a:cxnLst/>
              <a:rect l="l" t="t" r="r" b="b"/>
              <a:pathLst>
                <a:path w="9398" h="10105" extrusionOk="0">
                  <a:moveTo>
                    <a:pt x="8747" y="1"/>
                  </a:moveTo>
                  <a:cubicBezTo>
                    <a:pt x="8543" y="1"/>
                    <a:pt x="8290" y="68"/>
                    <a:pt x="8025" y="195"/>
                  </a:cubicBezTo>
                  <a:cubicBezTo>
                    <a:pt x="7661" y="347"/>
                    <a:pt x="7357" y="560"/>
                    <a:pt x="7053" y="773"/>
                  </a:cubicBezTo>
                  <a:cubicBezTo>
                    <a:pt x="6901" y="895"/>
                    <a:pt x="6718" y="1047"/>
                    <a:pt x="6566" y="1229"/>
                  </a:cubicBezTo>
                  <a:cubicBezTo>
                    <a:pt x="6414" y="1442"/>
                    <a:pt x="6354" y="1685"/>
                    <a:pt x="6262" y="1928"/>
                  </a:cubicBezTo>
                  <a:cubicBezTo>
                    <a:pt x="6171" y="2262"/>
                    <a:pt x="6080" y="2597"/>
                    <a:pt x="5989" y="2931"/>
                  </a:cubicBezTo>
                  <a:cubicBezTo>
                    <a:pt x="5837" y="3509"/>
                    <a:pt x="5685" y="4056"/>
                    <a:pt x="5442" y="4603"/>
                  </a:cubicBezTo>
                  <a:cubicBezTo>
                    <a:pt x="5077" y="5211"/>
                    <a:pt x="4499" y="5636"/>
                    <a:pt x="3891" y="5971"/>
                  </a:cubicBezTo>
                  <a:cubicBezTo>
                    <a:pt x="3527" y="6153"/>
                    <a:pt x="3132" y="6305"/>
                    <a:pt x="2736" y="6305"/>
                  </a:cubicBezTo>
                  <a:cubicBezTo>
                    <a:pt x="2725" y="6306"/>
                    <a:pt x="2714" y="6306"/>
                    <a:pt x="2703" y="6306"/>
                  </a:cubicBezTo>
                  <a:cubicBezTo>
                    <a:pt x="2227" y="6306"/>
                    <a:pt x="1732" y="5759"/>
                    <a:pt x="1376" y="5759"/>
                  </a:cubicBezTo>
                  <a:cubicBezTo>
                    <a:pt x="1331" y="5759"/>
                    <a:pt x="1288" y="5768"/>
                    <a:pt x="1247" y="5788"/>
                  </a:cubicBezTo>
                  <a:cubicBezTo>
                    <a:pt x="1034" y="5910"/>
                    <a:pt x="791" y="6548"/>
                    <a:pt x="639" y="6761"/>
                  </a:cubicBezTo>
                  <a:cubicBezTo>
                    <a:pt x="426" y="7095"/>
                    <a:pt x="214" y="7399"/>
                    <a:pt x="1" y="7734"/>
                  </a:cubicBezTo>
                  <a:cubicBezTo>
                    <a:pt x="761" y="8524"/>
                    <a:pt x="1521" y="9314"/>
                    <a:pt x="2280" y="10104"/>
                  </a:cubicBezTo>
                  <a:cubicBezTo>
                    <a:pt x="3344" y="9010"/>
                    <a:pt x="3648" y="7399"/>
                    <a:pt x="4895" y="6366"/>
                  </a:cubicBezTo>
                  <a:cubicBezTo>
                    <a:pt x="5138" y="6123"/>
                    <a:pt x="5502" y="6092"/>
                    <a:pt x="5837" y="5940"/>
                  </a:cubicBezTo>
                  <a:cubicBezTo>
                    <a:pt x="6779" y="5606"/>
                    <a:pt x="7265" y="4177"/>
                    <a:pt x="7296" y="3296"/>
                  </a:cubicBezTo>
                  <a:cubicBezTo>
                    <a:pt x="7326" y="2810"/>
                    <a:pt x="7296" y="2323"/>
                    <a:pt x="7387" y="1867"/>
                  </a:cubicBezTo>
                  <a:cubicBezTo>
                    <a:pt x="7478" y="1442"/>
                    <a:pt x="7782" y="834"/>
                    <a:pt x="8177" y="712"/>
                  </a:cubicBezTo>
                  <a:lnTo>
                    <a:pt x="8177" y="712"/>
                  </a:lnTo>
                  <a:cubicBezTo>
                    <a:pt x="8147" y="895"/>
                    <a:pt x="8116" y="1199"/>
                    <a:pt x="8299" y="1351"/>
                  </a:cubicBezTo>
                  <a:cubicBezTo>
                    <a:pt x="8360" y="1396"/>
                    <a:pt x="8443" y="1419"/>
                    <a:pt x="8531" y="1419"/>
                  </a:cubicBezTo>
                  <a:cubicBezTo>
                    <a:pt x="8618" y="1419"/>
                    <a:pt x="8709" y="1396"/>
                    <a:pt x="8785" y="1351"/>
                  </a:cubicBezTo>
                  <a:cubicBezTo>
                    <a:pt x="8907" y="1259"/>
                    <a:pt x="9028" y="1107"/>
                    <a:pt x="9089" y="955"/>
                  </a:cubicBezTo>
                  <a:cubicBezTo>
                    <a:pt x="9398" y="297"/>
                    <a:pt x="9177" y="1"/>
                    <a:pt x="8747" y="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6"/>
            <p:cNvSpPr/>
            <p:nvPr/>
          </p:nvSpPr>
          <p:spPr>
            <a:xfrm>
              <a:off x="2223722" y="2303961"/>
              <a:ext cx="200339" cy="72321"/>
            </a:xfrm>
            <a:custGeom>
              <a:avLst/>
              <a:gdLst/>
              <a:ahLst/>
              <a:cxnLst/>
              <a:rect l="l" t="t" r="r" b="b"/>
              <a:pathLst>
                <a:path w="4804" h="1734" extrusionOk="0">
                  <a:moveTo>
                    <a:pt x="4803" y="1"/>
                  </a:moveTo>
                  <a:cubicBezTo>
                    <a:pt x="3101" y="153"/>
                    <a:pt x="1429" y="760"/>
                    <a:pt x="1" y="1733"/>
                  </a:cubicBezTo>
                  <a:cubicBezTo>
                    <a:pt x="1673" y="1216"/>
                    <a:pt x="3223" y="669"/>
                    <a:pt x="4803" y="1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6"/>
            <p:cNvSpPr/>
            <p:nvPr/>
          </p:nvSpPr>
          <p:spPr>
            <a:xfrm>
              <a:off x="2226266" y="2389211"/>
              <a:ext cx="206678" cy="82122"/>
            </a:xfrm>
            <a:custGeom>
              <a:avLst/>
              <a:gdLst/>
              <a:ahLst/>
              <a:cxnLst/>
              <a:rect l="l" t="t" r="r" b="b"/>
              <a:pathLst>
                <a:path w="4956" h="1969" extrusionOk="0">
                  <a:moveTo>
                    <a:pt x="4610" y="1"/>
                  </a:moveTo>
                  <a:cubicBezTo>
                    <a:pt x="3821" y="1"/>
                    <a:pt x="3058" y="339"/>
                    <a:pt x="2341" y="631"/>
                  </a:cubicBezTo>
                  <a:cubicBezTo>
                    <a:pt x="1520" y="1027"/>
                    <a:pt x="730" y="1452"/>
                    <a:pt x="1" y="1969"/>
                  </a:cubicBezTo>
                  <a:cubicBezTo>
                    <a:pt x="1703" y="1513"/>
                    <a:pt x="3253" y="449"/>
                    <a:pt x="4955" y="23"/>
                  </a:cubicBezTo>
                  <a:cubicBezTo>
                    <a:pt x="4840" y="8"/>
                    <a:pt x="4725" y="1"/>
                    <a:pt x="4610" y="1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6"/>
            <p:cNvSpPr/>
            <p:nvPr/>
          </p:nvSpPr>
          <p:spPr>
            <a:xfrm>
              <a:off x="2273183" y="2473836"/>
              <a:ext cx="158469" cy="69777"/>
            </a:xfrm>
            <a:custGeom>
              <a:avLst/>
              <a:gdLst/>
              <a:ahLst/>
              <a:cxnLst/>
              <a:rect l="l" t="t" r="r" b="b"/>
              <a:pathLst>
                <a:path w="3800" h="1673" extrusionOk="0">
                  <a:moveTo>
                    <a:pt x="3800" y="1"/>
                  </a:moveTo>
                  <a:lnTo>
                    <a:pt x="3800" y="1"/>
                  </a:lnTo>
                  <a:cubicBezTo>
                    <a:pt x="2432" y="335"/>
                    <a:pt x="1094" y="821"/>
                    <a:pt x="0" y="1672"/>
                  </a:cubicBezTo>
                  <a:cubicBezTo>
                    <a:pt x="1338" y="1277"/>
                    <a:pt x="2645" y="821"/>
                    <a:pt x="3800" y="1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>
              <a:off x="2356465" y="2555250"/>
              <a:ext cx="67600" cy="42875"/>
            </a:xfrm>
            <a:custGeom>
              <a:avLst/>
              <a:gdLst/>
              <a:ahLst/>
              <a:cxnLst/>
              <a:rect l="l" t="t" r="r" b="b"/>
              <a:pathLst>
                <a:path w="1621" h="1028" extrusionOk="0">
                  <a:moveTo>
                    <a:pt x="1121" y="1"/>
                  </a:moveTo>
                  <a:cubicBezTo>
                    <a:pt x="556" y="1"/>
                    <a:pt x="0" y="398"/>
                    <a:pt x="70" y="1027"/>
                  </a:cubicBezTo>
                  <a:cubicBezTo>
                    <a:pt x="556" y="450"/>
                    <a:pt x="952" y="389"/>
                    <a:pt x="1620" y="115"/>
                  </a:cubicBezTo>
                  <a:cubicBezTo>
                    <a:pt x="1464" y="38"/>
                    <a:pt x="1292" y="1"/>
                    <a:pt x="1121" y="1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>
              <a:off x="1596248" y="2803452"/>
              <a:ext cx="617364" cy="917857"/>
            </a:xfrm>
            <a:custGeom>
              <a:avLst/>
              <a:gdLst/>
              <a:ahLst/>
              <a:cxnLst/>
              <a:rect l="l" t="t" r="r" b="b"/>
              <a:pathLst>
                <a:path w="14804" h="22007" extrusionOk="0">
                  <a:moveTo>
                    <a:pt x="11460" y="0"/>
                  </a:moveTo>
                  <a:cubicBezTo>
                    <a:pt x="11339" y="31"/>
                    <a:pt x="11247" y="152"/>
                    <a:pt x="11156" y="244"/>
                  </a:cubicBezTo>
                  <a:cubicBezTo>
                    <a:pt x="9302" y="2523"/>
                    <a:pt x="7357" y="4742"/>
                    <a:pt x="5472" y="6991"/>
                  </a:cubicBezTo>
                  <a:cubicBezTo>
                    <a:pt x="4499" y="8116"/>
                    <a:pt x="3557" y="9241"/>
                    <a:pt x="2645" y="10396"/>
                  </a:cubicBezTo>
                  <a:cubicBezTo>
                    <a:pt x="2220" y="10943"/>
                    <a:pt x="1" y="13131"/>
                    <a:pt x="244" y="13739"/>
                  </a:cubicBezTo>
                  <a:cubicBezTo>
                    <a:pt x="1642" y="16992"/>
                    <a:pt x="3740" y="19423"/>
                    <a:pt x="6080" y="22007"/>
                  </a:cubicBezTo>
                  <a:cubicBezTo>
                    <a:pt x="6354" y="21642"/>
                    <a:pt x="6445" y="21217"/>
                    <a:pt x="6658" y="20821"/>
                  </a:cubicBezTo>
                  <a:cubicBezTo>
                    <a:pt x="8968" y="16992"/>
                    <a:pt x="10335" y="13891"/>
                    <a:pt x="11703" y="10365"/>
                  </a:cubicBezTo>
                  <a:cubicBezTo>
                    <a:pt x="12463" y="8420"/>
                    <a:pt x="13193" y="6475"/>
                    <a:pt x="13892" y="4499"/>
                  </a:cubicBezTo>
                  <a:cubicBezTo>
                    <a:pt x="14226" y="3557"/>
                    <a:pt x="14804" y="2736"/>
                    <a:pt x="14105" y="1915"/>
                  </a:cubicBezTo>
                  <a:cubicBezTo>
                    <a:pt x="13497" y="1216"/>
                    <a:pt x="12585" y="639"/>
                    <a:pt x="11794" y="122"/>
                  </a:cubicBezTo>
                  <a:cubicBezTo>
                    <a:pt x="11703" y="61"/>
                    <a:pt x="11582" y="0"/>
                    <a:pt x="11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1596248" y="2803452"/>
              <a:ext cx="553976" cy="820261"/>
            </a:xfrm>
            <a:custGeom>
              <a:avLst/>
              <a:gdLst/>
              <a:ahLst/>
              <a:cxnLst/>
              <a:rect l="l" t="t" r="r" b="b"/>
              <a:pathLst>
                <a:path w="13284" h="19667" extrusionOk="0">
                  <a:moveTo>
                    <a:pt x="11460" y="0"/>
                  </a:moveTo>
                  <a:cubicBezTo>
                    <a:pt x="11339" y="31"/>
                    <a:pt x="11247" y="152"/>
                    <a:pt x="11156" y="244"/>
                  </a:cubicBezTo>
                  <a:cubicBezTo>
                    <a:pt x="9302" y="2523"/>
                    <a:pt x="7357" y="4742"/>
                    <a:pt x="5472" y="6991"/>
                  </a:cubicBezTo>
                  <a:cubicBezTo>
                    <a:pt x="4499" y="8116"/>
                    <a:pt x="3557" y="9241"/>
                    <a:pt x="2645" y="10396"/>
                  </a:cubicBezTo>
                  <a:cubicBezTo>
                    <a:pt x="2220" y="10943"/>
                    <a:pt x="1" y="13131"/>
                    <a:pt x="244" y="13739"/>
                  </a:cubicBezTo>
                  <a:cubicBezTo>
                    <a:pt x="1156" y="15806"/>
                    <a:pt x="2372" y="17995"/>
                    <a:pt x="3892" y="19666"/>
                  </a:cubicBezTo>
                  <a:cubicBezTo>
                    <a:pt x="3375" y="18329"/>
                    <a:pt x="3071" y="16931"/>
                    <a:pt x="3040" y="15502"/>
                  </a:cubicBezTo>
                  <a:lnTo>
                    <a:pt x="3040" y="15502"/>
                  </a:lnTo>
                  <a:cubicBezTo>
                    <a:pt x="3618" y="16323"/>
                    <a:pt x="4591" y="16870"/>
                    <a:pt x="5624" y="16931"/>
                  </a:cubicBezTo>
                  <a:cubicBezTo>
                    <a:pt x="5016" y="15533"/>
                    <a:pt x="5077" y="13922"/>
                    <a:pt x="5533" y="12463"/>
                  </a:cubicBezTo>
                  <a:cubicBezTo>
                    <a:pt x="5958" y="11004"/>
                    <a:pt x="6779" y="9666"/>
                    <a:pt x="7630" y="8420"/>
                  </a:cubicBezTo>
                  <a:cubicBezTo>
                    <a:pt x="8907" y="6475"/>
                    <a:pt x="10275" y="4590"/>
                    <a:pt x="11734" y="2766"/>
                  </a:cubicBezTo>
                  <a:cubicBezTo>
                    <a:pt x="12190" y="2219"/>
                    <a:pt x="12646" y="1642"/>
                    <a:pt x="13253" y="1247"/>
                  </a:cubicBezTo>
                  <a:cubicBezTo>
                    <a:pt x="13284" y="1216"/>
                    <a:pt x="11886" y="183"/>
                    <a:pt x="11794" y="122"/>
                  </a:cubicBezTo>
                  <a:cubicBezTo>
                    <a:pt x="11703" y="61"/>
                    <a:pt x="11582" y="0"/>
                    <a:pt x="11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36"/>
          <p:cNvGrpSpPr/>
          <p:nvPr/>
        </p:nvGrpSpPr>
        <p:grpSpPr>
          <a:xfrm>
            <a:off x="5059909" y="2582798"/>
            <a:ext cx="465732" cy="360752"/>
            <a:chOff x="5174873" y="2901823"/>
            <a:chExt cx="465732" cy="360752"/>
          </a:xfrm>
        </p:grpSpPr>
        <p:sp>
          <p:nvSpPr>
            <p:cNvPr id="430" name="Google Shape;430;p36"/>
            <p:cNvSpPr/>
            <p:nvPr/>
          </p:nvSpPr>
          <p:spPr>
            <a:xfrm>
              <a:off x="5174873" y="2901823"/>
              <a:ext cx="465732" cy="360752"/>
            </a:xfrm>
            <a:custGeom>
              <a:avLst/>
              <a:gdLst/>
              <a:ahLst/>
              <a:cxnLst/>
              <a:rect l="l" t="t" r="r" b="b"/>
              <a:pathLst>
                <a:path w="29941" h="23192" extrusionOk="0">
                  <a:moveTo>
                    <a:pt x="12524" y="0"/>
                  </a:moveTo>
                  <a:cubicBezTo>
                    <a:pt x="5624" y="0"/>
                    <a:pt x="0" y="5198"/>
                    <a:pt x="0" y="11611"/>
                  </a:cubicBezTo>
                  <a:cubicBezTo>
                    <a:pt x="0" y="17994"/>
                    <a:pt x="5624" y="23192"/>
                    <a:pt x="12524" y="23192"/>
                  </a:cubicBezTo>
                  <a:cubicBezTo>
                    <a:pt x="15442" y="23192"/>
                    <a:pt x="18116" y="22280"/>
                    <a:pt x="20214" y="20730"/>
                  </a:cubicBezTo>
                  <a:cubicBezTo>
                    <a:pt x="21763" y="22065"/>
                    <a:pt x="23718" y="22681"/>
                    <a:pt x="25726" y="22681"/>
                  </a:cubicBezTo>
                  <a:cubicBezTo>
                    <a:pt x="27147" y="22681"/>
                    <a:pt x="28593" y="22373"/>
                    <a:pt x="29940" y="21794"/>
                  </a:cubicBezTo>
                  <a:cubicBezTo>
                    <a:pt x="26293" y="21307"/>
                    <a:pt x="23405" y="20304"/>
                    <a:pt x="23162" y="17721"/>
                  </a:cubicBezTo>
                  <a:cubicBezTo>
                    <a:pt x="24347" y="15927"/>
                    <a:pt x="25047" y="13830"/>
                    <a:pt x="25047" y="11611"/>
                  </a:cubicBezTo>
                  <a:cubicBezTo>
                    <a:pt x="25047" y="5198"/>
                    <a:pt x="19454" y="0"/>
                    <a:pt x="125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5254275" y="3051793"/>
              <a:ext cx="85907" cy="135103"/>
            </a:xfrm>
            <a:custGeom>
              <a:avLst/>
              <a:gdLst/>
              <a:ahLst/>
              <a:cxnLst/>
              <a:rect l="l" t="t" r="r" b="b"/>
              <a:pathLst>
                <a:path w="6475" h="10183" extrusionOk="0">
                  <a:moveTo>
                    <a:pt x="2462" y="0"/>
                  </a:moveTo>
                  <a:lnTo>
                    <a:pt x="2462" y="2401"/>
                  </a:lnTo>
                  <a:lnTo>
                    <a:pt x="5016" y="2401"/>
                  </a:lnTo>
                  <a:lnTo>
                    <a:pt x="5016" y="0"/>
                  </a:lnTo>
                  <a:close/>
                  <a:moveTo>
                    <a:pt x="2462" y="3404"/>
                  </a:moveTo>
                  <a:lnTo>
                    <a:pt x="2462" y="3678"/>
                  </a:lnTo>
                  <a:cubicBezTo>
                    <a:pt x="2462" y="3891"/>
                    <a:pt x="2402" y="4073"/>
                    <a:pt x="2310" y="4256"/>
                  </a:cubicBezTo>
                  <a:cubicBezTo>
                    <a:pt x="2219" y="4408"/>
                    <a:pt x="2006" y="4651"/>
                    <a:pt x="1672" y="4894"/>
                  </a:cubicBezTo>
                  <a:lnTo>
                    <a:pt x="1216" y="5289"/>
                  </a:lnTo>
                  <a:cubicBezTo>
                    <a:pt x="791" y="5684"/>
                    <a:pt x="456" y="6049"/>
                    <a:pt x="274" y="6414"/>
                  </a:cubicBezTo>
                  <a:cubicBezTo>
                    <a:pt x="91" y="6748"/>
                    <a:pt x="0" y="7143"/>
                    <a:pt x="0" y="7569"/>
                  </a:cubicBezTo>
                  <a:cubicBezTo>
                    <a:pt x="0" y="8420"/>
                    <a:pt x="304" y="9058"/>
                    <a:pt x="912" y="9514"/>
                  </a:cubicBezTo>
                  <a:cubicBezTo>
                    <a:pt x="1520" y="9970"/>
                    <a:pt x="2402" y="10183"/>
                    <a:pt x="3557" y="10183"/>
                  </a:cubicBezTo>
                  <a:cubicBezTo>
                    <a:pt x="3982" y="10183"/>
                    <a:pt x="4438" y="10122"/>
                    <a:pt x="4924" y="10031"/>
                  </a:cubicBezTo>
                  <a:cubicBezTo>
                    <a:pt x="5411" y="9970"/>
                    <a:pt x="5927" y="9818"/>
                    <a:pt x="6475" y="9636"/>
                  </a:cubicBezTo>
                  <a:lnTo>
                    <a:pt x="6475" y="7538"/>
                  </a:lnTo>
                  <a:cubicBezTo>
                    <a:pt x="6019" y="7812"/>
                    <a:pt x="5532" y="8055"/>
                    <a:pt x="5107" y="8207"/>
                  </a:cubicBezTo>
                  <a:cubicBezTo>
                    <a:pt x="4651" y="8359"/>
                    <a:pt x="4225" y="8420"/>
                    <a:pt x="3860" y="8420"/>
                  </a:cubicBezTo>
                  <a:cubicBezTo>
                    <a:pt x="3435" y="8420"/>
                    <a:pt x="3131" y="8329"/>
                    <a:pt x="2918" y="8146"/>
                  </a:cubicBezTo>
                  <a:cubicBezTo>
                    <a:pt x="2675" y="7994"/>
                    <a:pt x="2553" y="7751"/>
                    <a:pt x="2553" y="7417"/>
                  </a:cubicBezTo>
                  <a:cubicBezTo>
                    <a:pt x="2553" y="7204"/>
                    <a:pt x="2614" y="7022"/>
                    <a:pt x="2736" y="6809"/>
                  </a:cubicBezTo>
                  <a:cubicBezTo>
                    <a:pt x="2888" y="6596"/>
                    <a:pt x="3070" y="6383"/>
                    <a:pt x="3344" y="6170"/>
                  </a:cubicBezTo>
                  <a:lnTo>
                    <a:pt x="3769" y="5775"/>
                  </a:lnTo>
                  <a:cubicBezTo>
                    <a:pt x="4286" y="5319"/>
                    <a:pt x="4620" y="4955"/>
                    <a:pt x="4772" y="4681"/>
                  </a:cubicBezTo>
                  <a:cubicBezTo>
                    <a:pt x="4924" y="4408"/>
                    <a:pt x="5016" y="4073"/>
                    <a:pt x="5016" y="3708"/>
                  </a:cubicBezTo>
                  <a:lnTo>
                    <a:pt x="5016" y="340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6"/>
            <p:cNvSpPr/>
            <p:nvPr/>
          </p:nvSpPr>
          <p:spPr>
            <a:xfrm>
              <a:off x="5365974" y="3016700"/>
              <a:ext cx="85920" cy="134705"/>
            </a:xfrm>
            <a:custGeom>
              <a:avLst/>
              <a:gdLst/>
              <a:ahLst/>
              <a:cxnLst/>
              <a:rect l="l" t="t" r="r" b="b"/>
              <a:pathLst>
                <a:path w="6476" h="10153" extrusionOk="0">
                  <a:moveTo>
                    <a:pt x="2919" y="1"/>
                  </a:moveTo>
                  <a:cubicBezTo>
                    <a:pt x="2493" y="1"/>
                    <a:pt x="2037" y="31"/>
                    <a:pt x="1581" y="122"/>
                  </a:cubicBezTo>
                  <a:cubicBezTo>
                    <a:pt x="1095" y="214"/>
                    <a:pt x="578" y="335"/>
                    <a:pt x="1" y="548"/>
                  </a:cubicBezTo>
                  <a:lnTo>
                    <a:pt x="1" y="2645"/>
                  </a:lnTo>
                  <a:cubicBezTo>
                    <a:pt x="487" y="2341"/>
                    <a:pt x="943" y="2128"/>
                    <a:pt x="1399" y="1976"/>
                  </a:cubicBezTo>
                  <a:cubicBezTo>
                    <a:pt x="1825" y="1824"/>
                    <a:pt x="2250" y="1733"/>
                    <a:pt x="2615" y="1733"/>
                  </a:cubicBezTo>
                  <a:cubicBezTo>
                    <a:pt x="3040" y="1733"/>
                    <a:pt x="3344" y="1824"/>
                    <a:pt x="3588" y="2007"/>
                  </a:cubicBezTo>
                  <a:cubicBezTo>
                    <a:pt x="3800" y="2189"/>
                    <a:pt x="3922" y="2432"/>
                    <a:pt x="3922" y="2736"/>
                  </a:cubicBezTo>
                  <a:cubicBezTo>
                    <a:pt x="3922" y="2949"/>
                    <a:pt x="3861" y="3162"/>
                    <a:pt x="3740" y="3344"/>
                  </a:cubicBezTo>
                  <a:cubicBezTo>
                    <a:pt x="3618" y="3557"/>
                    <a:pt x="3405" y="3770"/>
                    <a:pt x="3132" y="4013"/>
                  </a:cubicBezTo>
                  <a:lnTo>
                    <a:pt x="2676" y="4408"/>
                  </a:lnTo>
                  <a:cubicBezTo>
                    <a:pt x="2189" y="4834"/>
                    <a:pt x="1855" y="5198"/>
                    <a:pt x="1703" y="5472"/>
                  </a:cubicBezTo>
                  <a:cubicBezTo>
                    <a:pt x="1551" y="5746"/>
                    <a:pt x="1460" y="6080"/>
                    <a:pt x="1460" y="6445"/>
                  </a:cubicBezTo>
                  <a:lnTo>
                    <a:pt x="1460" y="6779"/>
                  </a:lnTo>
                  <a:lnTo>
                    <a:pt x="4013" y="6779"/>
                  </a:lnTo>
                  <a:lnTo>
                    <a:pt x="4013" y="6475"/>
                  </a:lnTo>
                  <a:cubicBezTo>
                    <a:pt x="4013" y="6262"/>
                    <a:pt x="4074" y="6080"/>
                    <a:pt x="4165" y="5928"/>
                  </a:cubicBezTo>
                  <a:cubicBezTo>
                    <a:pt x="4256" y="5746"/>
                    <a:pt x="4469" y="5533"/>
                    <a:pt x="4803" y="5259"/>
                  </a:cubicBezTo>
                  <a:lnTo>
                    <a:pt x="5259" y="4864"/>
                  </a:lnTo>
                  <a:cubicBezTo>
                    <a:pt x="5685" y="4469"/>
                    <a:pt x="6019" y="4104"/>
                    <a:pt x="6202" y="3770"/>
                  </a:cubicBezTo>
                  <a:cubicBezTo>
                    <a:pt x="6384" y="3405"/>
                    <a:pt x="6475" y="3040"/>
                    <a:pt x="6475" y="2584"/>
                  </a:cubicBezTo>
                  <a:cubicBezTo>
                    <a:pt x="6475" y="1733"/>
                    <a:pt x="6171" y="1095"/>
                    <a:pt x="5563" y="639"/>
                  </a:cubicBezTo>
                  <a:cubicBezTo>
                    <a:pt x="4955" y="214"/>
                    <a:pt x="4074" y="1"/>
                    <a:pt x="2919" y="1"/>
                  </a:cubicBezTo>
                  <a:close/>
                  <a:moveTo>
                    <a:pt x="1460" y="7752"/>
                  </a:moveTo>
                  <a:lnTo>
                    <a:pt x="1460" y="10153"/>
                  </a:lnTo>
                  <a:lnTo>
                    <a:pt x="4013" y="10153"/>
                  </a:lnTo>
                  <a:lnTo>
                    <a:pt x="4013" y="775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36"/>
          <p:cNvGrpSpPr/>
          <p:nvPr/>
        </p:nvGrpSpPr>
        <p:grpSpPr>
          <a:xfrm>
            <a:off x="6751945" y="1930924"/>
            <a:ext cx="397242" cy="332311"/>
            <a:chOff x="5212734" y="2311374"/>
            <a:chExt cx="397242" cy="332311"/>
          </a:xfrm>
        </p:grpSpPr>
        <p:sp>
          <p:nvSpPr>
            <p:cNvPr id="434" name="Google Shape;434;p36"/>
            <p:cNvSpPr/>
            <p:nvPr/>
          </p:nvSpPr>
          <p:spPr>
            <a:xfrm>
              <a:off x="5212734" y="2335985"/>
              <a:ext cx="397242" cy="307700"/>
            </a:xfrm>
            <a:custGeom>
              <a:avLst/>
              <a:gdLst/>
              <a:ahLst/>
              <a:cxnLst/>
              <a:rect l="l" t="t" r="r" b="b"/>
              <a:pathLst>
                <a:path w="29941" h="23192" extrusionOk="0">
                  <a:moveTo>
                    <a:pt x="12524" y="0"/>
                  </a:moveTo>
                  <a:cubicBezTo>
                    <a:pt x="5624" y="0"/>
                    <a:pt x="0" y="5198"/>
                    <a:pt x="0" y="11611"/>
                  </a:cubicBezTo>
                  <a:cubicBezTo>
                    <a:pt x="0" y="17994"/>
                    <a:pt x="5624" y="23192"/>
                    <a:pt x="12524" y="23192"/>
                  </a:cubicBezTo>
                  <a:cubicBezTo>
                    <a:pt x="15442" y="23192"/>
                    <a:pt x="18116" y="22280"/>
                    <a:pt x="20214" y="20730"/>
                  </a:cubicBezTo>
                  <a:cubicBezTo>
                    <a:pt x="21763" y="22065"/>
                    <a:pt x="23718" y="22681"/>
                    <a:pt x="25726" y="22681"/>
                  </a:cubicBezTo>
                  <a:cubicBezTo>
                    <a:pt x="27147" y="22681"/>
                    <a:pt x="28593" y="22373"/>
                    <a:pt x="29940" y="21794"/>
                  </a:cubicBezTo>
                  <a:cubicBezTo>
                    <a:pt x="26293" y="21307"/>
                    <a:pt x="23405" y="20304"/>
                    <a:pt x="23162" y="17721"/>
                  </a:cubicBezTo>
                  <a:cubicBezTo>
                    <a:pt x="24347" y="15927"/>
                    <a:pt x="25047" y="13830"/>
                    <a:pt x="25047" y="11611"/>
                  </a:cubicBezTo>
                  <a:cubicBezTo>
                    <a:pt x="25047" y="5198"/>
                    <a:pt x="19454" y="0"/>
                    <a:pt x="125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5397033" y="2311374"/>
              <a:ext cx="121796" cy="122207"/>
            </a:xfrm>
            <a:custGeom>
              <a:avLst/>
              <a:gdLst/>
              <a:ahLst/>
              <a:cxnLst/>
              <a:rect l="l" t="t" r="r" b="b"/>
              <a:pathLst>
                <a:path w="9180" h="9211" extrusionOk="0">
                  <a:moveTo>
                    <a:pt x="4590" y="1"/>
                  </a:moveTo>
                  <a:cubicBezTo>
                    <a:pt x="2067" y="1"/>
                    <a:pt x="0" y="2068"/>
                    <a:pt x="0" y="4591"/>
                  </a:cubicBezTo>
                  <a:cubicBezTo>
                    <a:pt x="0" y="7144"/>
                    <a:pt x="2067" y="9211"/>
                    <a:pt x="4590" y="9211"/>
                  </a:cubicBezTo>
                  <a:cubicBezTo>
                    <a:pt x="7143" y="9211"/>
                    <a:pt x="9180" y="7144"/>
                    <a:pt x="9180" y="4591"/>
                  </a:cubicBezTo>
                  <a:cubicBezTo>
                    <a:pt x="9180" y="2068"/>
                    <a:pt x="7143" y="1"/>
                    <a:pt x="45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5309123" y="2489224"/>
              <a:ext cx="32267" cy="25421"/>
            </a:xfrm>
            <a:custGeom>
              <a:avLst/>
              <a:gdLst/>
              <a:ahLst/>
              <a:cxnLst/>
              <a:rect l="l" t="t" r="r" b="b"/>
              <a:pathLst>
                <a:path w="2432" h="1916" extrusionOk="0">
                  <a:moveTo>
                    <a:pt x="1216" y="0"/>
                  </a:moveTo>
                  <a:cubicBezTo>
                    <a:pt x="0" y="0"/>
                    <a:pt x="0" y="1915"/>
                    <a:pt x="1216" y="1915"/>
                  </a:cubicBezTo>
                  <a:cubicBezTo>
                    <a:pt x="2432" y="1915"/>
                    <a:pt x="2432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5369211" y="2489224"/>
              <a:ext cx="32678" cy="25421"/>
            </a:xfrm>
            <a:custGeom>
              <a:avLst/>
              <a:gdLst/>
              <a:ahLst/>
              <a:cxnLst/>
              <a:rect l="l" t="t" r="r" b="b"/>
              <a:pathLst>
                <a:path w="2463" h="1916" extrusionOk="0">
                  <a:moveTo>
                    <a:pt x="1216" y="0"/>
                  </a:moveTo>
                  <a:cubicBezTo>
                    <a:pt x="0" y="0"/>
                    <a:pt x="0" y="1915"/>
                    <a:pt x="1216" y="1915"/>
                  </a:cubicBezTo>
                  <a:cubicBezTo>
                    <a:pt x="2462" y="1915"/>
                    <a:pt x="2462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5430096" y="2486797"/>
              <a:ext cx="32280" cy="25023"/>
            </a:xfrm>
            <a:custGeom>
              <a:avLst/>
              <a:gdLst/>
              <a:ahLst/>
              <a:cxnLst/>
              <a:rect l="l" t="t" r="r" b="b"/>
              <a:pathLst>
                <a:path w="2433" h="1886" extrusionOk="0">
                  <a:moveTo>
                    <a:pt x="1217" y="1"/>
                  </a:moveTo>
                  <a:cubicBezTo>
                    <a:pt x="1" y="1"/>
                    <a:pt x="1" y="1886"/>
                    <a:pt x="1217" y="1886"/>
                  </a:cubicBezTo>
                  <a:cubicBezTo>
                    <a:pt x="2432" y="1886"/>
                    <a:pt x="2432" y="1"/>
                    <a:pt x="12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" name="Google Shape;439;p36"/>
          <p:cNvGrpSpPr/>
          <p:nvPr/>
        </p:nvGrpSpPr>
        <p:grpSpPr>
          <a:xfrm>
            <a:off x="7299458" y="2052471"/>
            <a:ext cx="620654" cy="478691"/>
            <a:chOff x="8120347" y="3075184"/>
            <a:chExt cx="620654" cy="478691"/>
          </a:xfrm>
        </p:grpSpPr>
        <p:sp>
          <p:nvSpPr>
            <p:cNvPr id="440" name="Google Shape;440;p36"/>
            <p:cNvSpPr/>
            <p:nvPr/>
          </p:nvSpPr>
          <p:spPr>
            <a:xfrm>
              <a:off x="8120347" y="3075184"/>
              <a:ext cx="620654" cy="478691"/>
            </a:xfrm>
            <a:custGeom>
              <a:avLst/>
              <a:gdLst/>
              <a:ahLst/>
              <a:cxnLst/>
              <a:rect l="l" t="t" r="r" b="b"/>
              <a:pathLst>
                <a:path w="46780" h="36080" extrusionOk="0">
                  <a:moveTo>
                    <a:pt x="912" y="0"/>
                  </a:moveTo>
                  <a:lnTo>
                    <a:pt x="912" y="24134"/>
                  </a:lnTo>
                  <a:lnTo>
                    <a:pt x="4742" y="24134"/>
                  </a:lnTo>
                  <a:cubicBezTo>
                    <a:pt x="4894" y="27751"/>
                    <a:pt x="2584" y="31885"/>
                    <a:pt x="1" y="36080"/>
                  </a:cubicBezTo>
                  <a:cubicBezTo>
                    <a:pt x="4165" y="32280"/>
                    <a:pt x="7660" y="28390"/>
                    <a:pt x="8967" y="24134"/>
                  </a:cubicBezTo>
                  <a:lnTo>
                    <a:pt x="46780" y="24134"/>
                  </a:lnTo>
                  <a:lnTo>
                    <a:pt x="4678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8132447" y="3075184"/>
              <a:ext cx="608554" cy="77840"/>
            </a:xfrm>
            <a:custGeom>
              <a:avLst/>
              <a:gdLst/>
              <a:ahLst/>
              <a:cxnLst/>
              <a:rect l="l" t="t" r="r" b="b"/>
              <a:pathLst>
                <a:path w="45868" h="5867" extrusionOk="0">
                  <a:moveTo>
                    <a:pt x="0" y="0"/>
                  </a:moveTo>
                  <a:lnTo>
                    <a:pt x="0" y="5866"/>
                  </a:lnTo>
                  <a:lnTo>
                    <a:pt x="45868" y="5866"/>
                  </a:lnTo>
                  <a:lnTo>
                    <a:pt x="458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8658716" y="3075184"/>
              <a:ext cx="81887" cy="77840"/>
            </a:xfrm>
            <a:custGeom>
              <a:avLst/>
              <a:gdLst/>
              <a:ahLst/>
              <a:cxnLst/>
              <a:rect l="l" t="t" r="r" b="b"/>
              <a:pathLst>
                <a:path w="6172" h="5867" extrusionOk="0">
                  <a:moveTo>
                    <a:pt x="1" y="0"/>
                  </a:moveTo>
                  <a:lnTo>
                    <a:pt x="1" y="5866"/>
                  </a:lnTo>
                  <a:lnTo>
                    <a:pt x="6171" y="5866"/>
                  </a:lnTo>
                  <a:lnTo>
                    <a:pt x="6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8159460" y="3099370"/>
              <a:ext cx="23815" cy="23815"/>
            </a:xfrm>
            <a:custGeom>
              <a:avLst/>
              <a:gdLst/>
              <a:ahLst/>
              <a:cxnLst/>
              <a:rect l="l" t="t" r="r" b="b"/>
              <a:pathLst>
                <a:path w="1795" h="1795" extrusionOk="0">
                  <a:moveTo>
                    <a:pt x="913" y="1"/>
                  </a:moveTo>
                  <a:cubicBezTo>
                    <a:pt x="396" y="1"/>
                    <a:pt x="1" y="426"/>
                    <a:pt x="1" y="913"/>
                  </a:cubicBezTo>
                  <a:cubicBezTo>
                    <a:pt x="1" y="1399"/>
                    <a:pt x="396" y="1794"/>
                    <a:pt x="913" y="1794"/>
                  </a:cubicBezTo>
                  <a:cubicBezTo>
                    <a:pt x="1399" y="1794"/>
                    <a:pt x="1794" y="1399"/>
                    <a:pt x="1794" y="913"/>
                  </a:cubicBezTo>
                  <a:cubicBezTo>
                    <a:pt x="1794" y="426"/>
                    <a:pt x="1399" y="1"/>
                    <a:pt x="9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8212291" y="3099370"/>
              <a:ext cx="23815" cy="23815"/>
            </a:xfrm>
            <a:custGeom>
              <a:avLst/>
              <a:gdLst/>
              <a:ahLst/>
              <a:cxnLst/>
              <a:rect l="l" t="t" r="r" b="b"/>
              <a:pathLst>
                <a:path w="1795" h="1795" extrusionOk="0">
                  <a:moveTo>
                    <a:pt x="913" y="1"/>
                  </a:moveTo>
                  <a:cubicBezTo>
                    <a:pt x="396" y="1"/>
                    <a:pt x="1" y="426"/>
                    <a:pt x="1" y="913"/>
                  </a:cubicBezTo>
                  <a:cubicBezTo>
                    <a:pt x="1" y="1399"/>
                    <a:pt x="396" y="1794"/>
                    <a:pt x="913" y="1794"/>
                  </a:cubicBezTo>
                  <a:cubicBezTo>
                    <a:pt x="1399" y="1794"/>
                    <a:pt x="1794" y="1399"/>
                    <a:pt x="1794" y="913"/>
                  </a:cubicBezTo>
                  <a:cubicBezTo>
                    <a:pt x="1794" y="426"/>
                    <a:pt x="1399" y="1"/>
                    <a:pt x="9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8263915" y="3099370"/>
              <a:ext cx="23802" cy="23815"/>
            </a:xfrm>
            <a:custGeom>
              <a:avLst/>
              <a:gdLst/>
              <a:ahLst/>
              <a:cxnLst/>
              <a:rect l="l" t="t" r="r" b="b"/>
              <a:pathLst>
                <a:path w="1794" h="1795" extrusionOk="0">
                  <a:moveTo>
                    <a:pt x="912" y="1"/>
                  </a:moveTo>
                  <a:cubicBezTo>
                    <a:pt x="396" y="1"/>
                    <a:pt x="0" y="426"/>
                    <a:pt x="0" y="913"/>
                  </a:cubicBezTo>
                  <a:cubicBezTo>
                    <a:pt x="0" y="1399"/>
                    <a:pt x="396" y="1794"/>
                    <a:pt x="912" y="1794"/>
                  </a:cubicBezTo>
                  <a:cubicBezTo>
                    <a:pt x="1399" y="1794"/>
                    <a:pt x="1794" y="1399"/>
                    <a:pt x="1794" y="913"/>
                  </a:cubicBezTo>
                  <a:cubicBezTo>
                    <a:pt x="1794" y="426"/>
                    <a:pt x="1399" y="1"/>
                    <a:pt x="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8263503" y="3206240"/>
              <a:ext cx="328291" cy="13"/>
            </a:xfrm>
            <a:custGeom>
              <a:avLst/>
              <a:gdLst/>
              <a:ahLst/>
              <a:cxnLst/>
              <a:rect l="l" t="t" r="r" b="b"/>
              <a:pathLst>
                <a:path w="24744" h="1" fill="none" extrusionOk="0">
                  <a:moveTo>
                    <a:pt x="1" y="1"/>
                  </a:moveTo>
                  <a:lnTo>
                    <a:pt x="24743" y="1"/>
                  </a:lnTo>
                </a:path>
              </a:pathLst>
            </a:custGeom>
            <a:noFill/>
            <a:ln w="19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8169543" y="3242938"/>
              <a:ext cx="530329" cy="13"/>
            </a:xfrm>
            <a:custGeom>
              <a:avLst/>
              <a:gdLst/>
              <a:ahLst/>
              <a:cxnLst/>
              <a:rect l="l" t="t" r="r" b="b"/>
              <a:pathLst>
                <a:path w="39972" h="1" fill="none" extrusionOk="0">
                  <a:moveTo>
                    <a:pt x="1" y="1"/>
                  </a:moveTo>
                  <a:lnTo>
                    <a:pt x="39971" y="1"/>
                  </a:lnTo>
                </a:path>
              </a:pathLst>
            </a:custGeom>
            <a:noFill/>
            <a:ln w="19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8212291" y="3282064"/>
              <a:ext cx="437575" cy="13"/>
            </a:xfrm>
            <a:custGeom>
              <a:avLst/>
              <a:gdLst/>
              <a:ahLst/>
              <a:cxnLst/>
              <a:rect l="l" t="t" r="r" b="b"/>
              <a:pathLst>
                <a:path w="32981" h="1" fill="none" extrusionOk="0">
                  <a:moveTo>
                    <a:pt x="1" y="0"/>
                  </a:moveTo>
                  <a:lnTo>
                    <a:pt x="32980" y="0"/>
                  </a:lnTo>
                </a:path>
              </a:pathLst>
            </a:custGeom>
            <a:noFill/>
            <a:ln w="19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8244955" y="3321176"/>
              <a:ext cx="373454" cy="13"/>
            </a:xfrm>
            <a:custGeom>
              <a:avLst/>
              <a:gdLst/>
              <a:ahLst/>
              <a:cxnLst/>
              <a:rect l="l" t="t" r="r" b="b"/>
              <a:pathLst>
                <a:path w="28148" h="1" fill="none" extrusionOk="0">
                  <a:moveTo>
                    <a:pt x="1" y="0"/>
                  </a:moveTo>
                  <a:lnTo>
                    <a:pt x="28147" y="0"/>
                  </a:lnTo>
                </a:path>
              </a:pathLst>
            </a:custGeom>
            <a:noFill/>
            <a:ln w="19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" name="Google Shape;450;p36"/>
          <p:cNvSpPr txBox="1"/>
          <p:nvPr/>
        </p:nvSpPr>
        <p:spPr>
          <a:xfrm>
            <a:off x="5057381" y="2137250"/>
            <a:ext cx="10881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Zen Kaku Gothic New Medium"/>
                <a:ea typeface="Zen Kaku Gothic New Medium"/>
                <a:cs typeface="Zen Kaku Gothic New Medium"/>
                <a:sym typeface="Zen Kaku Gothic New Medium"/>
              </a:rPr>
              <a:t>Online help</a:t>
            </a:r>
            <a:endParaRPr>
              <a:latin typeface="Zen Kaku Gothic New Medium"/>
              <a:ea typeface="Zen Kaku Gothic New Medium"/>
              <a:cs typeface="Zen Kaku Gothic New Medium"/>
              <a:sym typeface="Zen Kaku Gothic New Medium"/>
            </a:endParaRPr>
          </a:p>
        </p:txBody>
      </p:sp>
      <p:grpSp>
        <p:nvGrpSpPr>
          <p:cNvPr id="451" name="Google Shape;451;p36"/>
          <p:cNvGrpSpPr/>
          <p:nvPr/>
        </p:nvGrpSpPr>
        <p:grpSpPr>
          <a:xfrm>
            <a:off x="6247789" y="1166030"/>
            <a:ext cx="543809" cy="684587"/>
            <a:chOff x="8218752" y="2281137"/>
            <a:chExt cx="577906" cy="727510"/>
          </a:xfrm>
        </p:grpSpPr>
        <p:sp>
          <p:nvSpPr>
            <p:cNvPr id="452" name="Google Shape;452;p36"/>
            <p:cNvSpPr/>
            <p:nvPr/>
          </p:nvSpPr>
          <p:spPr>
            <a:xfrm>
              <a:off x="8218752" y="2281137"/>
              <a:ext cx="577906" cy="727510"/>
            </a:xfrm>
            <a:custGeom>
              <a:avLst/>
              <a:gdLst/>
              <a:ahLst/>
              <a:cxnLst/>
              <a:rect l="l" t="t" r="r" b="b"/>
              <a:pathLst>
                <a:path w="43558" h="54834" extrusionOk="0">
                  <a:moveTo>
                    <a:pt x="0" y="0"/>
                  </a:moveTo>
                  <a:lnTo>
                    <a:pt x="0" y="54834"/>
                  </a:lnTo>
                  <a:lnTo>
                    <a:pt x="43557" y="54834"/>
                  </a:lnTo>
                  <a:lnTo>
                    <a:pt x="435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8218752" y="2281137"/>
              <a:ext cx="577906" cy="67757"/>
            </a:xfrm>
            <a:custGeom>
              <a:avLst/>
              <a:gdLst/>
              <a:ahLst/>
              <a:cxnLst/>
              <a:rect l="l" t="t" r="r" b="b"/>
              <a:pathLst>
                <a:path w="43558" h="5107" extrusionOk="0">
                  <a:moveTo>
                    <a:pt x="0" y="0"/>
                  </a:moveTo>
                  <a:lnTo>
                    <a:pt x="0" y="5107"/>
                  </a:lnTo>
                  <a:lnTo>
                    <a:pt x="43557" y="5107"/>
                  </a:lnTo>
                  <a:lnTo>
                    <a:pt x="435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8741385" y="2297668"/>
              <a:ext cx="34296" cy="34296"/>
            </a:xfrm>
            <a:custGeom>
              <a:avLst/>
              <a:gdLst/>
              <a:ahLst/>
              <a:cxnLst/>
              <a:rect l="l" t="t" r="r" b="b"/>
              <a:pathLst>
                <a:path w="2585" h="2585" extrusionOk="0">
                  <a:moveTo>
                    <a:pt x="1308" y="0"/>
                  </a:moveTo>
                  <a:cubicBezTo>
                    <a:pt x="578" y="0"/>
                    <a:pt x="1" y="578"/>
                    <a:pt x="1" y="1307"/>
                  </a:cubicBezTo>
                  <a:cubicBezTo>
                    <a:pt x="1" y="2007"/>
                    <a:pt x="578" y="2584"/>
                    <a:pt x="1308" y="2584"/>
                  </a:cubicBezTo>
                  <a:cubicBezTo>
                    <a:pt x="2007" y="2584"/>
                    <a:pt x="2585" y="2007"/>
                    <a:pt x="2585" y="1307"/>
                  </a:cubicBezTo>
                  <a:cubicBezTo>
                    <a:pt x="2585" y="578"/>
                    <a:pt x="2007" y="0"/>
                    <a:pt x="1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6"/>
            <p:cNvSpPr/>
            <p:nvPr/>
          </p:nvSpPr>
          <p:spPr>
            <a:xfrm>
              <a:off x="8689363" y="2297668"/>
              <a:ext cx="34296" cy="34296"/>
            </a:xfrm>
            <a:custGeom>
              <a:avLst/>
              <a:gdLst/>
              <a:ahLst/>
              <a:cxnLst/>
              <a:rect l="l" t="t" r="r" b="b"/>
              <a:pathLst>
                <a:path w="2585" h="2585" extrusionOk="0">
                  <a:moveTo>
                    <a:pt x="1277" y="0"/>
                  </a:moveTo>
                  <a:cubicBezTo>
                    <a:pt x="578" y="0"/>
                    <a:pt x="1" y="578"/>
                    <a:pt x="1" y="1307"/>
                  </a:cubicBezTo>
                  <a:cubicBezTo>
                    <a:pt x="1" y="2007"/>
                    <a:pt x="578" y="2584"/>
                    <a:pt x="1277" y="2584"/>
                  </a:cubicBezTo>
                  <a:cubicBezTo>
                    <a:pt x="2007" y="2584"/>
                    <a:pt x="2584" y="2007"/>
                    <a:pt x="2584" y="1307"/>
                  </a:cubicBezTo>
                  <a:cubicBezTo>
                    <a:pt x="2584" y="578"/>
                    <a:pt x="2007" y="0"/>
                    <a:pt x="12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8638151" y="2297668"/>
              <a:ext cx="34296" cy="34296"/>
            </a:xfrm>
            <a:custGeom>
              <a:avLst/>
              <a:gdLst/>
              <a:ahLst/>
              <a:cxnLst/>
              <a:rect l="l" t="t" r="r" b="b"/>
              <a:pathLst>
                <a:path w="2585" h="2585" extrusionOk="0">
                  <a:moveTo>
                    <a:pt x="1308" y="0"/>
                  </a:moveTo>
                  <a:cubicBezTo>
                    <a:pt x="578" y="0"/>
                    <a:pt x="1" y="578"/>
                    <a:pt x="1" y="1307"/>
                  </a:cubicBezTo>
                  <a:cubicBezTo>
                    <a:pt x="1" y="2007"/>
                    <a:pt x="578" y="2584"/>
                    <a:pt x="1308" y="2584"/>
                  </a:cubicBezTo>
                  <a:cubicBezTo>
                    <a:pt x="2007" y="2584"/>
                    <a:pt x="2584" y="2007"/>
                    <a:pt x="2584" y="1307"/>
                  </a:cubicBezTo>
                  <a:cubicBezTo>
                    <a:pt x="2584" y="578"/>
                    <a:pt x="2007" y="0"/>
                    <a:pt x="1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8218752" y="2281137"/>
              <a:ext cx="67757" cy="67757"/>
            </a:xfrm>
            <a:custGeom>
              <a:avLst/>
              <a:gdLst/>
              <a:ahLst/>
              <a:cxnLst/>
              <a:rect l="l" t="t" r="r" b="b"/>
              <a:pathLst>
                <a:path w="5107" h="5107" extrusionOk="0">
                  <a:moveTo>
                    <a:pt x="0" y="0"/>
                  </a:moveTo>
                  <a:lnTo>
                    <a:pt x="0" y="5107"/>
                  </a:lnTo>
                  <a:lnTo>
                    <a:pt x="5107" y="5107"/>
                  </a:lnTo>
                  <a:lnTo>
                    <a:pt x="51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8235283" y="2297668"/>
              <a:ext cx="38317" cy="34296"/>
            </a:xfrm>
            <a:custGeom>
              <a:avLst/>
              <a:gdLst/>
              <a:ahLst/>
              <a:cxnLst/>
              <a:rect l="l" t="t" r="r" b="b"/>
              <a:pathLst>
                <a:path w="2888" h="2585" fill="none" extrusionOk="0">
                  <a:moveTo>
                    <a:pt x="0" y="2584"/>
                  </a:moveTo>
                  <a:lnTo>
                    <a:pt x="2888" y="0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6"/>
            <p:cNvSpPr/>
            <p:nvPr/>
          </p:nvSpPr>
          <p:spPr>
            <a:xfrm>
              <a:off x="8235283" y="2297668"/>
              <a:ext cx="36300" cy="36313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0" y="0"/>
                  </a:moveTo>
                  <a:lnTo>
                    <a:pt x="2736" y="2736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6"/>
            <p:cNvSpPr/>
            <p:nvPr/>
          </p:nvSpPr>
          <p:spPr>
            <a:xfrm>
              <a:off x="8259881" y="2634397"/>
              <a:ext cx="498460" cy="339568"/>
            </a:xfrm>
            <a:custGeom>
              <a:avLst/>
              <a:gdLst/>
              <a:ahLst/>
              <a:cxnLst/>
              <a:rect l="l" t="t" r="r" b="b"/>
              <a:pathLst>
                <a:path w="37570" h="25594" extrusionOk="0">
                  <a:moveTo>
                    <a:pt x="0" y="1"/>
                  </a:moveTo>
                  <a:lnTo>
                    <a:pt x="0" y="25594"/>
                  </a:lnTo>
                  <a:lnTo>
                    <a:pt x="37570" y="25594"/>
                  </a:lnTo>
                  <a:lnTo>
                    <a:pt x="375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>
              <a:off x="8726473" y="2634397"/>
              <a:ext cx="32267" cy="339568"/>
            </a:xfrm>
            <a:custGeom>
              <a:avLst/>
              <a:gdLst/>
              <a:ahLst/>
              <a:cxnLst/>
              <a:rect l="l" t="t" r="r" b="b"/>
              <a:pathLst>
                <a:path w="2432" h="25594" extrusionOk="0">
                  <a:moveTo>
                    <a:pt x="0" y="1"/>
                  </a:moveTo>
                  <a:lnTo>
                    <a:pt x="0" y="25594"/>
                  </a:lnTo>
                  <a:lnTo>
                    <a:pt x="2432" y="25594"/>
                  </a:lnTo>
                  <a:lnTo>
                    <a:pt x="2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8732921" y="2869909"/>
              <a:ext cx="18973" cy="71392"/>
            </a:xfrm>
            <a:custGeom>
              <a:avLst/>
              <a:gdLst/>
              <a:ahLst/>
              <a:cxnLst/>
              <a:rect l="l" t="t" r="r" b="b"/>
              <a:pathLst>
                <a:path w="1430" h="5381" extrusionOk="0">
                  <a:moveTo>
                    <a:pt x="730" y="1"/>
                  </a:moveTo>
                  <a:cubicBezTo>
                    <a:pt x="335" y="1"/>
                    <a:pt x="1" y="335"/>
                    <a:pt x="1" y="730"/>
                  </a:cubicBezTo>
                  <a:lnTo>
                    <a:pt x="1" y="4651"/>
                  </a:lnTo>
                  <a:cubicBezTo>
                    <a:pt x="1" y="5046"/>
                    <a:pt x="335" y="5381"/>
                    <a:pt x="730" y="5381"/>
                  </a:cubicBezTo>
                  <a:cubicBezTo>
                    <a:pt x="1125" y="5381"/>
                    <a:pt x="1429" y="5046"/>
                    <a:pt x="1429" y="4651"/>
                  </a:cubicBezTo>
                  <a:lnTo>
                    <a:pt x="1429" y="730"/>
                  </a:lnTo>
                  <a:cubicBezTo>
                    <a:pt x="1429" y="335"/>
                    <a:pt x="1125" y="1"/>
                    <a:pt x="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8295770" y="2690055"/>
              <a:ext cx="37919" cy="35504"/>
            </a:xfrm>
            <a:custGeom>
              <a:avLst/>
              <a:gdLst/>
              <a:ahLst/>
              <a:cxnLst/>
              <a:rect l="l" t="t" r="r" b="b"/>
              <a:pathLst>
                <a:path w="2858" h="2676" extrusionOk="0">
                  <a:moveTo>
                    <a:pt x="1368" y="0"/>
                  </a:moveTo>
                  <a:cubicBezTo>
                    <a:pt x="244" y="0"/>
                    <a:pt x="1" y="2675"/>
                    <a:pt x="1" y="2675"/>
                  </a:cubicBezTo>
                  <a:lnTo>
                    <a:pt x="2858" y="2675"/>
                  </a:lnTo>
                  <a:cubicBezTo>
                    <a:pt x="2858" y="2675"/>
                    <a:pt x="2463" y="0"/>
                    <a:pt x="13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8295770" y="2661821"/>
              <a:ext cx="35902" cy="35902"/>
            </a:xfrm>
            <a:custGeom>
              <a:avLst/>
              <a:gdLst/>
              <a:ahLst/>
              <a:cxnLst/>
              <a:rect l="l" t="t" r="r" b="b"/>
              <a:pathLst>
                <a:path w="2706" h="2706" extrusionOk="0">
                  <a:moveTo>
                    <a:pt x="1368" y="1"/>
                  </a:moveTo>
                  <a:cubicBezTo>
                    <a:pt x="609" y="1"/>
                    <a:pt x="1" y="609"/>
                    <a:pt x="1" y="1368"/>
                  </a:cubicBezTo>
                  <a:cubicBezTo>
                    <a:pt x="1" y="2098"/>
                    <a:pt x="609" y="2706"/>
                    <a:pt x="1368" y="2706"/>
                  </a:cubicBezTo>
                  <a:cubicBezTo>
                    <a:pt x="2098" y="2706"/>
                    <a:pt x="2706" y="2098"/>
                    <a:pt x="2706" y="1368"/>
                  </a:cubicBezTo>
                  <a:cubicBezTo>
                    <a:pt x="2706" y="609"/>
                    <a:pt x="2098" y="1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8653077" y="2773122"/>
              <a:ext cx="37520" cy="35915"/>
            </a:xfrm>
            <a:custGeom>
              <a:avLst/>
              <a:gdLst/>
              <a:ahLst/>
              <a:cxnLst/>
              <a:rect l="l" t="t" r="r" b="b"/>
              <a:pathLst>
                <a:path w="2828" h="2707" extrusionOk="0">
                  <a:moveTo>
                    <a:pt x="1338" y="1"/>
                  </a:moveTo>
                  <a:cubicBezTo>
                    <a:pt x="243" y="1"/>
                    <a:pt x="0" y="2706"/>
                    <a:pt x="0" y="2706"/>
                  </a:cubicBezTo>
                  <a:lnTo>
                    <a:pt x="2827" y="2706"/>
                  </a:lnTo>
                  <a:cubicBezTo>
                    <a:pt x="2827" y="2706"/>
                    <a:pt x="2432" y="1"/>
                    <a:pt x="1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8653077" y="2745300"/>
              <a:ext cx="35504" cy="35902"/>
            </a:xfrm>
            <a:custGeom>
              <a:avLst/>
              <a:gdLst/>
              <a:ahLst/>
              <a:cxnLst/>
              <a:rect l="l" t="t" r="r" b="b"/>
              <a:pathLst>
                <a:path w="2676" h="2706" extrusionOk="0">
                  <a:moveTo>
                    <a:pt x="1338" y="1"/>
                  </a:moveTo>
                  <a:cubicBezTo>
                    <a:pt x="578" y="1"/>
                    <a:pt x="0" y="608"/>
                    <a:pt x="0" y="1338"/>
                  </a:cubicBezTo>
                  <a:cubicBezTo>
                    <a:pt x="0" y="2098"/>
                    <a:pt x="578" y="2706"/>
                    <a:pt x="1338" y="2706"/>
                  </a:cubicBezTo>
                  <a:cubicBezTo>
                    <a:pt x="2067" y="2706"/>
                    <a:pt x="2675" y="2098"/>
                    <a:pt x="2675" y="1338"/>
                  </a:cubicBezTo>
                  <a:cubicBezTo>
                    <a:pt x="2675" y="608"/>
                    <a:pt x="2067" y="1"/>
                    <a:pt x="1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8294960" y="2903383"/>
              <a:ext cx="37932" cy="35504"/>
            </a:xfrm>
            <a:custGeom>
              <a:avLst/>
              <a:gdLst/>
              <a:ahLst/>
              <a:cxnLst/>
              <a:rect l="l" t="t" r="r" b="b"/>
              <a:pathLst>
                <a:path w="2859" h="2676" extrusionOk="0">
                  <a:moveTo>
                    <a:pt x="1338" y="1"/>
                  </a:moveTo>
                  <a:cubicBezTo>
                    <a:pt x="244" y="1"/>
                    <a:pt x="1" y="2675"/>
                    <a:pt x="1" y="2675"/>
                  </a:cubicBezTo>
                  <a:lnTo>
                    <a:pt x="2858" y="2675"/>
                  </a:lnTo>
                  <a:cubicBezTo>
                    <a:pt x="2858" y="2675"/>
                    <a:pt x="2463" y="1"/>
                    <a:pt x="1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8294960" y="2875149"/>
              <a:ext cx="35915" cy="35915"/>
            </a:xfrm>
            <a:custGeom>
              <a:avLst/>
              <a:gdLst/>
              <a:ahLst/>
              <a:cxnLst/>
              <a:rect l="l" t="t" r="r" b="b"/>
              <a:pathLst>
                <a:path w="2707" h="2707" extrusionOk="0">
                  <a:moveTo>
                    <a:pt x="1369" y="1"/>
                  </a:moveTo>
                  <a:cubicBezTo>
                    <a:pt x="609" y="1"/>
                    <a:pt x="1" y="609"/>
                    <a:pt x="1" y="1338"/>
                  </a:cubicBezTo>
                  <a:cubicBezTo>
                    <a:pt x="1" y="2098"/>
                    <a:pt x="609" y="2706"/>
                    <a:pt x="1369" y="2706"/>
                  </a:cubicBezTo>
                  <a:cubicBezTo>
                    <a:pt x="2098" y="2706"/>
                    <a:pt x="2706" y="2098"/>
                    <a:pt x="2706" y="1338"/>
                  </a:cubicBezTo>
                  <a:cubicBezTo>
                    <a:pt x="2706" y="609"/>
                    <a:pt x="209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8363527" y="2663440"/>
              <a:ext cx="295202" cy="13"/>
            </a:xfrm>
            <a:custGeom>
              <a:avLst/>
              <a:gdLst/>
              <a:ahLst/>
              <a:cxnLst/>
              <a:rect l="l" t="t" r="r" b="b"/>
              <a:pathLst>
                <a:path w="22250" h="1" fill="none" extrusionOk="0">
                  <a:moveTo>
                    <a:pt x="0" y="0"/>
                  </a:moveTo>
                  <a:lnTo>
                    <a:pt x="22250" y="0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8363527" y="2686419"/>
              <a:ext cx="295202" cy="13"/>
            </a:xfrm>
            <a:custGeom>
              <a:avLst/>
              <a:gdLst/>
              <a:ahLst/>
              <a:cxnLst/>
              <a:rect l="l" t="t" r="r" b="b"/>
              <a:pathLst>
                <a:path w="22250" h="1" fill="none" extrusionOk="0">
                  <a:moveTo>
                    <a:pt x="0" y="1"/>
                  </a:moveTo>
                  <a:lnTo>
                    <a:pt x="22250" y="1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8363527" y="2710619"/>
              <a:ext cx="249230" cy="13"/>
            </a:xfrm>
            <a:custGeom>
              <a:avLst/>
              <a:gdLst/>
              <a:ahLst/>
              <a:cxnLst/>
              <a:rect l="l" t="t" r="r" b="b"/>
              <a:pathLst>
                <a:path w="18785" h="1" fill="none" extrusionOk="0">
                  <a:moveTo>
                    <a:pt x="0" y="1"/>
                  </a:moveTo>
                  <a:lnTo>
                    <a:pt x="18785" y="1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8386108" y="2763039"/>
              <a:ext cx="232699" cy="13"/>
            </a:xfrm>
            <a:custGeom>
              <a:avLst/>
              <a:gdLst/>
              <a:ahLst/>
              <a:cxnLst/>
              <a:rect l="l" t="t" r="r" b="b"/>
              <a:pathLst>
                <a:path w="17539" h="1" fill="none" extrusionOk="0">
                  <a:moveTo>
                    <a:pt x="17539" y="1"/>
                  </a:moveTo>
                  <a:lnTo>
                    <a:pt x="0" y="1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8415947" y="2787239"/>
              <a:ext cx="202860" cy="13"/>
            </a:xfrm>
            <a:custGeom>
              <a:avLst/>
              <a:gdLst/>
              <a:ahLst/>
              <a:cxnLst/>
              <a:rect l="l" t="t" r="r" b="b"/>
              <a:pathLst>
                <a:path w="15290" h="1" fill="none" extrusionOk="0">
                  <a:moveTo>
                    <a:pt x="15290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8446197" y="2813044"/>
              <a:ext cx="173419" cy="13"/>
            </a:xfrm>
            <a:custGeom>
              <a:avLst/>
              <a:gdLst/>
              <a:ahLst/>
              <a:cxnLst/>
              <a:rect l="l" t="t" r="r" b="b"/>
              <a:pathLst>
                <a:path w="13071" h="1" fill="none" extrusionOk="0">
                  <a:moveTo>
                    <a:pt x="13070" y="1"/>
                  </a:moveTo>
                  <a:lnTo>
                    <a:pt x="0" y="1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8363527" y="2875149"/>
              <a:ext cx="295202" cy="13"/>
            </a:xfrm>
            <a:custGeom>
              <a:avLst/>
              <a:gdLst/>
              <a:ahLst/>
              <a:cxnLst/>
              <a:rect l="l" t="t" r="r" b="b"/>
              <a:pathLst>
                <a:path w="22250" h="1" fill="none" extrusionOk="0">
                  <a:moveTo>
                    <a:pt x="0" y="1"/>
                  </a:moveTo>
                  <a:lnTo>
                    <a:pt x="22250" y="1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8364734" y="2898540"/>
              <a:ext cx="295613" cy="13"/>
            </a:xfrm>
            <a:custGeom>
              <a:avLst/>
              <a:gdLst/>
              <a:ahLst/>
              <a:cxnLst/>
              <a:rect l="l" t="t" r="r" b="b"/>
              <a:pathLst>
                <a:path w="22281" h="1" fill="none" extrusionOk="0">
                  <a:moveTo>
                    <a:pt x="0" y="1"/>
                  </a:moveTo>
                  <a:lnTo>
                    <a:pt x="22280" y="1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8364323" y="2921135"/>
              <a:ext cx="232301" cy="13"/>
            </a:xfrm>
            <a:custGeom>
              <a:avLst/>
              <a:gdLst/>
              <a:ahLst/>
              <a:cxnLst/>
              <a:rect l="l" t="t" r="r" b="b"/>
              <a:pathLst>
                <a:path w="17509" h="1" fill="none" extrusionOk="0">
                  <a:moveTo>
                    <a:pt x="1" y="0"/>
                  </a:moveTo>
                  <a:lnTo>
                    <a:pt x="17509" y="0"/>
                  </a:lnTo>
                </a:path>
              </a:pathLst>
            </a:custGeom>
            <a:solidFill>
              <a:schemeClr val="accent6"/>
            </a:solidFill>
            <a:ln w="9875" cap="rnd" cmpd="sng">
              <a:solidFill>
                <a:schemeClr val="accent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8433685" y="2404936"/>
              <a:ext cx="318208" cy="13"/>
            </a:xfrm>
            <a:custGeom>
              <a:avLst/>
              <a:gdLst/>
              <a:ahLst/>
              <a:cxnLst/>
              <a:rect l="l" t="t" r="r" b="b"/>
              <a:pathLst>
                <a:path w="23984" h="1" fill="none" extrusionOk="0">
                  <a:moveTo>
                    <a:pt x="1" y="1"/>
                  </a:moveTo>
                  <a:lnTo>
                    <a:pt x="23983" y="1"/>
                  </a:lnTo>
                </a:path>
              </a:pathLst>
            </a:custGeom>
            <a:solidFill>
              <a:schemeClr val="accent4"/>
            </a:solidFill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8457885" y="2427929"/>
              <a:ext cx="275049" cy="13"/>
            </a:xfrm>
            <a:custGeom>
              <a:avLst/>
              <a:gdLst/>
              <a:ahLst/>
              <a:cxnLst/>
              <a:rect l="l" t="t" r="r" b="b"/>
              <a:pathLst>
                <a:path w="20731" h="1" fill="none" extrusionOk="0">
                  <a:moveTo>
                    <a:pt x="1" y="0"/>
                  </a:moveTo>
                  <a:lnTo>
                    <a:pt x="20731" y="0"/>
                  </a:lnTo>
                </a:path>
              </a:pathLst>
            </a:custGeom>
            <a:solidFill>
              <a:schemeClr val="accent4"/>
            </a:solidFill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8485309" y="2457369"/>
              <a:ext cx="221010" cy="13"/>
            </a:xfrm>
            <a:custGeom>
              <a:avLst/>
              <a:gdLst/>
              <a:ahLst/>
              <a:cxnLst/>
              <a:rect l="l" t="t" r="r" b="b"/>
              <a:pathLst>
                <a:path w="16658" h="1" fill="none" extrusionOk="0">
                  <a:moveTo>
                    <a:pt x="1" y="0"/>
                  </a:moveTo>
                  <a:lnTo>
                    <a:pt x="16657" y="0"/>
                  </a:lnTo>
                </a:path>
              </a:pathLst>
            </a:custGeom>
            <a:solidFill>
              <a:schemeClr val="accent4"/>
            </a:solidFill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8487326" y="2485589"/>
              <a:ext cx="220612" cy="13"/>
            </a:xfrm>
            <a:custGeom>
              <a:avLst/>
              <a:gdLst/>
              <a:ahLst/>
              <a:cxnLst/>
              <a:rect l="l" t="t" r="r" b="b"/>
              <a:pathLst>
                <a:path w="16628" h="1" fill="none" extrusionOk="0">
                  <a:moveTo>
                    <a:pt x="1" y="1"/>
                  </a:moveTo>
                  <a:lnTo>
                    <a:pt x="16627" y="1"/>
                  </a:lnTo>
                </a:path>
              </a:pathLst>
            </a:custGeom>
            <a:solidFill>
              <a:schemeClr val="accent4"/>
            </a:solidFill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8488135" y="2517046"/>
              <a:ext cx="221010" cy="13"/>
            </a:xfrm>
            <a:custGeom>
              <a:avLst/>
              <a:gdLst/>
              <a:ahLst/>
              <a:cxnLst/>
              <a:rect l="l" t="t" r="r" b="b"/>
              <a:pathLst>
                <a:path w="16658" h="1" fill="none" extrusionOk="0">
                  <a:moveTo>
                    <a:pt x="0" y="1"/>
                  </a:moveTo>
                  <a:lnTo>
                    <a:pt x="16657" y="1"/>
                  </a:lnTo>
                </a:path>
              </a:pathLst>
            </a:custGeom>
            <a:solidFill>
              <a:schemeClr val="accent4"/>
            </a:solidFill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8433685" y="2547296"/>
              <a:ext cx="307713" cy="13"/>
            </a:xfrm>
            <a:custGeom>
              <a:avLst/>
              <a:gdLst/>
              <a:ahLst/>
              <a:cxnLst/>
              <a:rect l="l" t="t" r="r" b="b"/>
              <a:pathLst>
                <a:path w="23193" h="1" fill="none" extrusionOk="0">
                  <a:moveTo>
                    <a:pt x="1" y="0"/>
                  </a:moveTo>
                  <a:lnTo>
                    <a:pt x="23193" y="0"/>
                  </a:lnTo>
                </a:path>
              </a:pathLst>
            </a:custGeom>
            <a:solidFill>
              <a:schemeClr val="accent4"/>
            </a:solidFill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8433685" y="2575530"/>
              <a:ext cx="308934" cy="0"/>
            </a:xfrm>
            <a:custGeom>
              <a:avLst/>
              <a:gdLst/>
              <a:ahLst/>
              <a:cxnLst/>
              <a:rect l="l" t="t" r="r" b="b"/>
              <a:pathLst>
                <a:path w="23285" fill="none" extrusionOk="0">
                  <a:moveTo>
                    <a:pt x="1" y="0"/>
                  </a:moveTo>
                  <a:lnTo>
                    <a:pt x="23284" y="0"/>
                  </a:lnTo>
                </a:path>
              </a:pathLst>
            </a:custGeom>
            <a:solidFill>
              <a:schemeClr val="accent4"/>
            </a:solidFill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8259881" y="2392438"/>
              <a:ext cx="139136" cy="194793"/>
            </a:xfrm>
            <a:custGeom>
              <a:avLst/>
              <a:gdLst/>
              <a:ahLst/>
              <a:cxnLst/>
              <a:rect l="l" t="t" r="r" b="b"/>
              <a:pathLst>
                <a:path w="10487" h="14682" extrusionOk="0">
                  <a:moveTo>
                    <a:pt x="0" y="0"/>
                  </a:moveTo>
                  <a:lnTo>
                    <a:pt x="0" y="14681"/>
                  </a:lnTo>
                  <a:lnTo>
                    <a:pt x="10487" y="14681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8295770" y="2405745"/>
              <a:ext cx="71392" cy="75426"/>
            </a:xfrm>
            <a:custGeom>
              <a:avLst/>
              <a:gdLst/>
              <a:ahLst/>
              <a:cxnLst/>
              <a:rect l="l" t="t" r="r" b="b"/>
              <a:pathLst>
                <a:path w="5381" h="5685" extrusionOk="0">
                  <a:moveTo>
                    <a:pt x="2706" y="0"/>
                  </a:moveTo>
                  <a:cubicBezTo>
                    <a:pt x="1216" y="0"/>
                    <a:pt x="1" y="1277"/>
                    <a:pt x="1" y="2827"/>
                  </a:cubicBezTo>
                  <a:cubicBezTo>
                    <a:pt x="1" y="4408"/>
                    <a:pt x="1216" y="5684"/>
                    <a:pt x="2706" y="5684"/>
                  </a:cubicBezTo>
                  <a:cubicBezTo>
                    <a:pt x="4195" y="5684"/>
                    <a:pt x="5381" y="4408"/>
                    <a:pt x="5381" y="2827"/>
                  </a:cubicBezTo>
                  <a:cubicBezTo>
                    <a:pt x="5381" y="1277"/>
                    <a:pt x="4195" y="0"/>
                    <a:pt x="2706" y="0"/>
                  </a:cubicBezTo>
                  <a:close/>
                </a:path>
              </a:pathLst>
            </a:custGeom>
            <a:solidFill>
              <a:srgbClr val="E5BD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8267537" y="2490034"/>
              <a:ext cx="131481" cy="97198"/>
            </a:xfrm>
            <a:custGeom>
              <a:avLst/>
              <a:gdLst/>
              <a:ahLst/>
              <a:cxnLst/>
              <a:rect l="l" t="t" r="r" b="b"/>
              <a:pathLst>
                <a:path w="9910" h="7326" extrusionOk="0">
                  <a:moveTo>
                    <a:pt x="4955" y="0"/>
                  </a:moveTo>
                  <a:cubicBezTo>
                    <a:pt x="1" y="0"/>
                    <a:pt x="761" y="7325"/>
                    <a:pt x="761" y="7325"/>
                  </a:cubicBezTo>
                  <a:lnTo>
                    <a:pt x="8846" y="7325"/>
                  </a:lnTo>
                  <a:cubicBezTo>
                    <a:pt x="8846" y="7325"/>
                    <a:pt x="9910" y="0"/>
                    <a:pt x="49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8291617" y="2490034"/>
              <a:ext cx="83532" cy="29162"/>
            </a:xfrm>
            <a:custGeom>
              <a:avLst/>
              <a:gdLst/>
              <a:ahLst/>
              <a:cxnLst/>
              <a:rect l="l" t="t" r="r" b="b"/>
              <a:pathLst>
                <a:path w="6296" h="2198" extrusionOk="0">
                  <a:moveTo>
                    <a:pt x="3140" y="0"/>
                  </a:moveTo>
                  <a:cubicBezTo>
                    <a:pt x="2077" y="0"/>
                    <a:pt x="1286" y="334"/>
                    <a:pt x="678" y="851"/>
                  </a:cubicBezTo>
                  <a:cubicBezTo>
                    <a:pt x="0" y="1454"/>
                    <a:pt x="735" y="2197"/>
                    <a:pt x="1631" y="2197"/>
                  </a:cubicBezTo>
                  <a:cubicBezTo>
                    <a:pt x="2180" y="2197"/>
                    <a:pt x="2790" y="1918"/>
                    <a:pt x="3171" y="1155"/>
                  </a:cubicBezTo>
                  <a:cubicBezTo>
                    <a:pt x="3635" y="1870"/>
                    <a:pt x="4316" y="2140"/>
                    <a:pt x="4888" y="2140"/>
                  </a:cubicBezTo>
                  <a:cubicBezTo>
                    <a:pt x="5702" y="2140"/>
                    <a:pt x="6295" y="1592"/>
                    <a:pt x="5724" y="1003"/>
                  </a:cubicBezTo>
                  <a:cubicBezTo>
                    <a:pt x="5116" y="395"/>
                    <a:pt x="4295" y="0"/>
                    <a:pt x="3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36"/>
          <p:cNvGrpSpPr/>
          <p:nvPr/>
        </p:nvGrpSpPr>
        <p:grpSpPr>
          <a:xfrm>
            <a:off x="6995161" y="1346409"/>
            <a:ext cx="865028" cy="543225"/>
            <a:chOff x="7304528" y="2195641"/>
            <a:chExt cx="865028" cy="543225"/>
          </a:xfrm>
        </p:grpSpPr>
        <p:sp>
          <p:nvSpPr>
            <p:cNvPr id="490" name="Google Shape;490;p36"/>
            <p:cNvSpPr/>
            <p:nvPr/>
          </p:nvSpPr>
          <p:spPr>
            <a:xfrm>
              <a:off x="7304528" y="2195641"/>
              <a:ext cx="865028" cy="543225"/>
            </a:xfrm>
            <a:custGeom>
              <a:avLst/>
              <a:gdLst/>
              <a:ahLst/>
              <a:cxnLst/>
              <a:rect l="l" t="t" r="r" b="b"/>
              <a:pathLst>
                <a:path w="65199" h="40944" extrusionOk="0">
                  <a:moveTo>
                    <a:pt x="4438" y="0"/>
                  </a:moveTo>
                  <a:cubicBezTo>
                    <a:pt x="1976" y="0"/>
                    <a:pt x="0" y="1976"/>
                    <a:pt x="0" y="4438"/>
                  </a:cubicBezTo>
                  <a:lnTo>
                    <a:pt x="0" y="25624"/>
                  </a:lnTo>
                  <a:cubicBezTo>
                    <a:pt x="0" y="28086"/>
                    <a:pt x="1976" y="30062"/>
                    <a:pt x="4438" y="30062"/>
                  </a:cubicBezTo>
                  <a:lnTo>
                    <a:pt x="44165" y="30062"/>
                  </a:lnTo>
                  <a:cubicBezTo>
                    <a:pt x="44894" y="34469"/>
                    <a:pt x="43861" y="37843"/>
                    <a:pt x="42402" y="40943"/>
                  </a:cubicBezTo>
                  <a:cubicBezTo>
                    <a:pt x="45746" y="38451"/>
                    <a:pt x="47660" y="34894"/>
                    <a:pt x="47904" y="30062"/>
                  </a:cubicBezTo>
                  <a:lnTo>
                    <a:pt x="60791" y="30062"/>
                  </a:lnTo>
                  <a:cubicBezTo>
                    <a:pt x="63223" y="30062"/>
                    <a:pt x="65199" y="28086"/>
                    <a:pt x="65199" y="25624"/>
                  </a:cubicBezTo>
                  <a:lnTo>
                    <a:pt x="65199" y="4438"/>
                  </a:lnTo>
                  <a:cubicBezTo>
                    <a:pt x="65199" y="1976"/>
                    <a:pt x="63223" y="0"/>
                    <a:pt x="607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7639241" y="2507772"/>
              <a:ext cx="425462" cy="13"/>
            </a:xfrm>
            <a:custGeom>
              <a:avLst/>
              <a:gdLst/>
              <a:ahLst/>
              <a:cxnLst/>
              <a:rect l="l" t="t" r="r" b="b"/>
              <a:pathLst>
                <a:path w="32068" h="1" fill="none" extrusionOk="0">
                  <a:moveTo>
                    <a:pt x="0" y="1"/>
                  </a:moveTo>
                  <a:lnTo>
                    <a:pt x="32068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7704172" y="2452925"/>
              <a:ext cx="309318" cy="13"/>
            </a:xfrm>
            <a:custGeom>
              <a:avLst/>
              <a:gdLst/>
              <a:ahLst/>
              <a:cxnLst/>
              <a:rect l="l" t="t" r="r" b="b"/>
              <a:pathLst>
                <a:path w="23314" h="1" fill="none" extrusionOk="0">
                  <a:moveTo>
                    <a:pt x="0" y="1"/>
                  </a:moveTo>
                  <a:lnTo>
                    <a:pt x="23314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7639241" y="2397281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7639241" y="2340416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7639241" y="2281137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7337989" y="2238389"/>
              <a:ext cx="260534" cy="310128"/>
            </a:xfrm>
            <a:custGeom>
              <a:avLst/>
              <a:gdLst/>
              <a:ahLst/>
              <a:cxnLst/>
              <a:rect l="l" t="t" r="r" b="b"/>
              <a:pathLst>
                <a:path w="19637" h="23375" extrusionOk="0">
                  <a:moveTo>
                    <a:pt x="2433" y="0"/>
                  </a:moveTo>
                  <a:cubicBezTo>
                    <a:pt x="1095" y="0"/>
                    <a:pt x="1" y="1095"/>
                    <a:pt x="1" y="2462"/>
                  </a:cubicBezTo>
                  <a:lnTo>
                    <a:pt x="1" y="20912"/>
                  </a:lnTo>
                  <a:cubicBezTo>
                    <a:pt x="1" y="22280"/>
                    <a:pt x="1095" y="23374"/>
                    <a:pt x="2433" y="23374"/>
                  </a:cubicBezTo>
                  <a:lnTo>
                    <a:pt x="17205" y="23374"/>
                  </a:lnTo>
                  <a:cubicBezTo>
                    <a:pt x="18542" y="23374"/>
                    <a:pt x="19636" y="22280"/>
                    <a:pt x="19636" y="20912"/>
                  </a:cubicBezTo>
                  <a:lnTo>
                    <a:pt x="19636" y="2462"/>
                  </a:lnTo>
                  <a:cubicBezTo>
                    <a:pt x="19636" y="1095"/>
                    <a:pt x="18542" y="0"/>
                    <a:pt x="17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7335972" y="2294497"/>
              <a:ext cx="263758" cy="253622"/>
            </a:xfrm>
            <a:custGeom>
              <a:avLst/>
              <a:gdLst/>
              <a:ahLst/>
              <a:cxnLst/>
              <a:rect l="l" t="t" r="r" b="b"/>
              <a:pathLst>
                <a:path w="19880" h="19116" extrusionOk="0">
                  <a:moveTo>
                    <a:pt x="7523" y="1"/>
                  </a:moveTo>
                  <a:cubicBezTo>
                    <a:pt x="5194" y="1"/>
                    <a:pt x="2860" y="656"/>
                    <a:pt x="1126" y="2185"/>
                  </a:cubicBezTo>
                  <a:cubicBezTo>
                    <a:pt x="639" y="2610"/>
                    <a:pt x="305" y="3066"/>
                    <a:pt x="214" y="3705"/>
                  </a:cubicBezTo>
                  <a:cubicBezTo>
                    <a:pt x="1" y="5072"/>
                    <a:pt x="183" y="6592"/>
                    <a:pt x="183" y="7960"/>
                  </a:cubicBezTo>
                  <a:lnTo>
                    <a:pt x="183" y="16683"/>
                  </a:lnTo>
                  <a:cubicBezTo>
                    <a:pt x="183" y="18021"/>
                    <a:pt x="1277" y="19115"/>
                    <a:pt x="2615" y="19115"/>
                  </a:cubicBezTo>
                  <a:lnTo>
                    <a:pt x="17357" y="19115"/>
                  </a:lnTo>
                  <a:cubicBezTo>
                    <a:pt x="18725" y="19115"/>
                    <a:pt x="19819" y="18021"/>
                    <a:pt x="19819" y="16683"/>
                  </a:cubicBezTo>
                  <a:cubicBezTo>
                    <a:pt x="19819" y="15194"/>
                    <a:pt x="19880" y="12551"/>
                    <a:pt x="19819" y="12124"/>
                  </a:cubicBezTo>
                  <a:lnTo>
                    <a:pt x="19819" y="12124"/>
                  </a:lnTo>
                  <a:cubicBezTo>
                    <a:pt x="19871" y="12490"/>
                    <a:pt x="19497" y="12788"/>
                    <a:pt x="19141" y="12788"/>
                  </a:cubicBezTo>
                  <a:cubicBezTo>
                    <a:pt x="19082" y="12788"/>
                    <a:pt x="19024" y="12780"/>
                    <a:pt x="18968" y="12762"/>
                  </a:cubicBezTo>
                  <a:cubicBezTo>
                    <a:pt x="18573" y="12671"/>
                    <a:pt x="18269" y="12306"/>
                    <a:pt x="18056" y="11942"/>
                  </a:cubicBezTo>
                  <a:cubicBezTo>
                    <a:pt x="17478" y="10878"/>
                    <a:pt x="17357" y="9632"/>
                    <a:pt x="17144" y="8416"/>
                  </a:cubicBezTo>
                  <a:cubicBezTo>
                    <a:pt x="16658" y="5771"/>
                    <a:pt x="15594" y="3036"/>
                    <a:pt x="13345" y="1516"/>
                  </a:cubicBezTo>
                  <a:cubicBezTo>
                    <a:pt x="12311" y="817"/>
                    <a:pt x="11065" y="422"/>
                    <a:pt x="9819" y="209"/>
                  </a:cubicBezTo>
                  <a:cubicBezTo>
                    <a:pt x="9069" y="73"/>
                    <a:pt x="8296" y="1"/>
                    <a:pt x="7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7366222" y="2408571"/>
              <a:ext cx="204479" cy="139548"/>
            </a:xfrm>
            <a:custGeom>
              <a:avLst/>
              <a:gdLst/>
              <a:ahLst/>
              <a:cxnLst/>
              <a:rect l="l" t="t" r="r" b="b"/>
              <a:pathLst>
                <a:path w="15412" h="10518" extrusionOk="0">
                  <a:moveTo>
                    <a:pt x="5867" y="0"/>
                  </a:moveTo>
                  <a:cubicBezTo>
                    <a:pt x="3982" y="0"/>
                    <a:pt x="2341" y="1277"/>
                    <a:pt x="1885" y="3101"/>
                  </a:cubicBezTo>
                  <a:lnTo>
                    <a:pt x="1" y="10517"/>
                  </a:lnTo>
                  <a:lnTo>
                    <a:pt x="15411" y="10517"/>
                  </a:lnTo>
                  <a:lnTo>
                    <a:pt x="13527" y="3101"/>
                  </a:lnTo>
                  <a:cubicBezTo>
                    <a:pt x="13040" y="1277"/>
                    <a:pt x="11429" y="0"/>
                    <a:pt x="9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7421879" y="2267830"/>
              <a:ext cx="96800" cy="162925"/>
            </a:xfrm>
            <a:custGeom>
              <a:avLst/>
              <a:gdLst/>
              <a:ahLst/>
              <a:cxnLst/>
              <a:rect l="l" t="t" r="r" b="b"/>
              <a:pathLst>
                <a:path w="7296" h="1228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398" y="7873"/>
                    <a:pt x="2553" y="8146"/>
                    <a:pt x="2584" y="8967"/>
                  </a:cubicBezTo>
                  <a:cubicBezTo>
                    <a:pt x="2614" y="9575"/>
                    <a:pt x="2645" y="10213"/>
                    <a:pt x="2371" y="10730"/>
                  </a:cubicBezTo>
                  <a:cubicBezTo>
                    <a:pt x="2158" y="11095"/>
                    <a:pt x="1854" y="11399"/>
                    <a:pt x="1459" y="11520"/>
                  </a:cubicBezTo>
                  <a:cubicBezTo>
                    <a:pt x="1976" y="12037"/>
                    <a:pt x="2736" y="12280"/>
                    <a:pt x="3496" y="12280"/>
                  </a:cubicBezTo>
                  <a:cubicBezTo>
                    <a:pt x="4225" y="12250"/>
                    <a:pt x="4955" y="12006"/>
                    <a:pt x="5593" y="11642"/>
                  </a:cubicBezTo>
                  <a:cubicBezTo>
                    <a:pt x="4711" y="11307"/>
                    <a:pt x="4590" y="10517"/>
                    <a:pt x="4620" y="9666"/>
                  </a:cubicBezTo>
                  <a:cubicBezTo>
                    <a:pt x="4651" y="9271"/>
                    <a:pt x="4681" y="8876"/>
                    <a:pt x="4742" y="8511"/>
                  </a:cubicBezTo>
                  <a:cubicBezTo>
                    <a:pt x="4742" y="8481"/>
                    <a:pt x="5532" y="8055"/>
                    <a:pt x="5654" y="7964"/>
                  </a:cubicBezTo>
                  <a:cubicBezTo>
                    <a:pt x="5988" y="7690"/>
                    <a:pt x="6292" y="7386"/>
                    <a:pt x="6505" y="7022"/>
                  </a:cubicBezTo>
                  <a:cubicBezTo>
                    <a:pt x="7022" y="6231"/>
                    <a:pt x="7295" y="5289"/>
                    <a:pt x="7295" y="4347"/>
                  </a:cubicBezTo>
                  <a:cubicBezTo>
                    <a:pt x="7295" y="1945"/>
                    <a:pt x="5654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7421879" y="2267830"/>
              <a:ext cx="92355" cy="141962"/>
            </a:xfrm>
            <a:custGeom>
              <a:avLst/>
              <a:gdLst/>
              <a:ahLst/>
              <a:cxnLst/>
              <a:rect l="l" t="t" r="r" b="b"/>
              <a:pathLst>
                <a:path w="6961" h="1070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429" y="7873"/>
                    <a:pt x="2553" y="8146"/>
                    <a:pt x="2584" y="8967"/>
                  </a:cubicBezTo>
                  <a:cubicBezTo>
                    <a:pt x="2614" y="9544"/>
                    <a:pt x="2553" y="10122"/>
                    <a:pt x="2493" y="10699"/>
                  </a:cubicBezTo>
                  <a:cubicBezTo>
                    <a:pt x="3192" y="10365"/>
                    <a:pt x="3800" y="9818"/>
                    <a:pt x="4256" y="9180"/>
                  </a:cubicBezTo>
                  <a:cubicBezTo>
                    <a:pt x="4560" y="8693"/>
                    <a:pt x="4924" y="8329"/>
                    <a:pt x="5441" y="8025"/>
                  </a:cubicBezTo>
                  <a:lnTo>
                    <a:pt x="5441" y="8025"/>
                  </a:lnTo>
                  <a:cubicBezTo>
                    <a:pt x="5107" y="8085"/>
                    <a:pt x="4772" y="8116"/>
                    <a:pt x="4468" y="8146"/>
                  </a:cubicBezTo>
                  <a:cubicBezTo>
                    <a:pt x="4341" y="8154"/>
                    <a:pt x="4212" y="8160"/>
                    <a:pt x="4083" y="8160"/>
                  </a:cubicBezTo>
                  <a:cubicBezTo>
                    <a:pt x="3716" y="8160"/>
                    <a:pt x="3346" y="8113"/>
                    <a:pt x="3009" y="7933"/>
                  </a:cubicBezTo>
                  <a:cubicBezTo>
                    <a:pt x="2614" y="7751"/>
                    <a:pt x="2158" y="7629"/>
                    <a:pt x="1854" y="7295"/>
                  </a:cubicBezTo>
                  <a:cubicBezTo>
                    <a:pt x="1581" y="6991"/>
                    <a:pt x="1459" y="6596"/>
                    <a:pt x="1368" y="6201"/>
                  </a:cubicBezTo>
                  <a:cubicBezTo>
                    <a:pt x="1216" y="5411"/>
                    <a:pt x="1125" y="4620"/>
                    <a:pt x="1155" y="3800"/>
                  </a:cubicBezTo>
                  <a:lnTo>
                    <a:pt x="1155" y="3800"/>
                  </a:lnTo>
                  <a:cubicBezTo>
                    <a:pt x="1277" y="3921"/>
                    <a:pt x="1368" y="4043"/>
                    <a:pt x="1490" y="4164"/>
                  </a:cubicBezTo>
                  <a:cubicBezTo>
                    <a:pt x="1520" y="3648"/>
                    <a:pt x="1581" y="3161"/>
                    <a:pt x="1702" y="2675"/>
                  </a:cubicBezTo>
                  <a:cubicBezTo>
                    <a:pt x="1854" y="2857"/>
                    <a:pt x="2067" y="2979"/>
                    <a:pt x="2310" y="2979"/>
                  </a:cubicBezTo>
                  <a:cubicBezTo>
                    <a:pt x="2249" y="2827"/>
                    <a:pt x="2219" y="2645"/>
                    <a:pt x="2189" y="2462"/>
                  </a:cubicBezTo>
                  <a:lnTo>
                    <a:pt x="2189" y="2462"/>
                  </a:lnTo>
                  <a:cubicBezTo>
                    <a:pt x="2508" y="2648"/>
                    <a:pt x="2873" y="2741"/>
                    <a:pt x="3245" y="2741"/>
                  </a:cubicBezTo>
                  <a:cubicBezTo>
                    <a:pt x="3298" y="2741"/>
                    <a:pt x="3351" y="2740"/>
                    <a:pt x="3404" y="2736"/>
                  </a:cubicBezTo>
                  <a:cubicBezTo>
                    <a:pt x="3283" y="2493"/>
                    <a:pt x="3161" y="2249"/>
                    <a:pt x="3070" y="2006"/>
                  </a:cubicBezTo>
                  <a:lnTo>
                    <a:pt x="3070" y="2006"/>
                  </a:lnTo>
                  <a:cubicBezTo>
                    <a:pt x="3131" y="2158"/>
                    <a:pt x="3678" y="2341"/>
                    <a:pt x="3860" y="2371"/>
                  </a:cubicBezTo>
                  <a:cubicBezTo>
                    <a:pt x="4086" y="2446"/>
                    <a:pt x="4331" y="2501"/>
                    <a:pt x="4581" y="2501"/>
                  </a:cubicBezTo>
                  <a:cubicBezTo>
                    <a:pt x="4634" y="2501"/>
                    <a:pt x="4688" y="2498"/>
                    <a:pt x="4742" y="2493"/>
                  </a:cubicBezTo>
                  <a:cubicBezTo>
                    <a:pt x="4711" y="2401"/>
                    <a:pt x="4681" y="2310"/>
                    <a:pt x="4681" y="2219"/>
                  </a:cubicBezTo>
                  <a:lnTo>
                    <a:pt x="4681" y="2219"/>
                  </a:lnTo>
                  <a:cubicBezTo>
                    <a:pt x="5198" y="2432"/>
                    <a:pt x="5775" y="2553"/>
                    <a:pt x="6383" y="2584"/>
                  </a:cubicBezTo>
                  <a:lnTo>
                    <a:pt x="6110" y="2189"/>
                  </a:lnTo>
                  <a:lnTo>
                    <a:pt x="6110" y="2189"/>
                  </a:lnTo>
                  <a:cubicBezTo>
                    <a:pt x="6163" y="2198"/>
                    <a:pt x="6219" y="2201"/>
                    <a:pt x="6276" y="2201"/>
                  </a:cubicBezTo>
                  <a:cubicBezTo>
                    <a:pt x="6414" y="2201"/>
                    <a:pt x="6558" y="2180"/>
                    <a:pt x="6687" y="2158"/>
                  </a:cubicBezTo>
                  <a:cubicBezTo>
                    <a:pt x="6961" y="2097"/>
                    <a:pt x="5684" y="760"/>
                    <a:pt x="5502" y="608"/>
                  </a:cubicBezTo>
                  <a:cubicBezTo>
                    <a:pt x="4955" y="213"/>
                    <a:pt x="4316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7406144" y="2252413"/>
              <a:ext cx="133498" cy="152138"/>
            </a:xfrm>
            <a:custGeom>
              <a:avLst/>
              <a:gdLst/>
              <a:ahLst/>
              <a:cxnLst/>
              <a:rect l="l" t="t" r="r" b="b"/>
              <a:pathLst>
                <a:path w="10062" h="11467" extrusionOk="0">
                  <a:moveTo>
                    <a:pt x="5033" y="1"/>
                  </a:moveTo>
                  <a:cubicBezTo>
                    <a:pt x="3098" y="1"/>
                    <a:pt x="1152" y="928"/>
                    <a:pt x="517" y="2773"/>
                  </a:cubicBezTo>
                  <a:cubicBezTo>
                    <a:pt x="426" y="3016"/>
                    <a:pt x="365" y="3259"/>
                    <a:pt x="305" y="3533"/>
                  </a:cubicBezTo>
                  <a:cubicBezTo>
                    <a:pt x="92" y="4597"/>
                    <a:pt x="92" y="5813"/>
                    <a:pt x="92" y="6816"/>
                  </a:cubicBezTo>
                  <a:cubicBezTo>
                    <a:pt x="62" y="8275"/>
                    <a:pt x="244" y="9703"/>
                    <a:pt x="1" y="11132"/>
                  </a:cubicBezTo>
                  <a:cubicBezTo>
                    <a:pt x="396" y="11102"/>
                    <a:pt x="791" y="10737"/>
                    <a:pt x="821" y="10311"/>
                  </a:cubicBezTo>
                  <a:cubicBezTo>
                    <a:pt x="882" y="10585"/>
                    <a:pt x="913" y="10858"/>
                    <a:pt x="882" y="11102"/>
                  </a:cubicBezTo>
                  <a:cubicBezTo>
                    <a:pt x="1156" y="11071"/>
                    <a:pt x="1429" y="10858"/>
                    <a:pt x="1551" y="10585"/>
                  </a:cubicBezTo>
                  <a:lnTo>
                    <a:pt x="1551" y="10585"/>
                  </a:lnTo>
                  <a:cubicBezTo>
                    <a:pt x="1551" y="10798"/>
                    <a:pt x="1521" y="11041"/>
                    <a:pt x="1521" y="11254"/>
                  </a:cubicBezTo>
                  <a:cubicBezTo>
                    <a:pt x="1855" y="11223"/>
                    <a:pt x="2189" y="10950"/>
                    <a:pt x="2280" y="10615"/>
                  </a:cubicBezTo>
                  <a:cubicBezTo>
                    <a:pt x="2454" y="10886"/>
                    <a:pt x="3010" y="11280"/>
                    <a:pt x="3407" y="11280"/>
                  </a:cubicBezTo>
                  <a:cubicBezTo>
                    <a:pt x="3634" y="11280"/>
                    <a:pt x="3808" y="11151"/>
                    <a:pt x="3831" y="10798"/>
                  </a:cubicBezTo>
                  <a:cubicBezTo>
                    <a:pt x="3861" y="10281"/>
                    <a:pt x="3891" y="9703"/>
                    <a:pt x="3496" y="9369"/>
                  </a:cubicBezTo>
                  <a:cubicBezTo>
                    <a:pt x="3314" y="9217"/>
                    <a:pt x="3101" y="9156"/>
                    <a:pt x="2888" y="9004"/>
                  </a:cubicBezTo>
                  <a:cubicBezTo>
                    <a:pt x="2493" y="8791"/>
                    <a:pt x="2250" y="8366"/>
                    <a:pt x="2128" y="7910"/>
                  </a:cubicBezTo>
                  <a:cubicBezTo>
                    <a:pt x="2007" y="7515"/>
                    <a:pt x="2037" y="7089"/>
                    <a:pt x="2007" y="6694"/>
                  </a:cubicBezTo>
                  <a:cubicBezTo>
                    <a:pt x="1946" y="6329"/>
                    <a:pt x="1824" y="5995"/>
                    <a:pt x="1794" y="5630"/>
                  </a:cubicBezTo>
                  <a:cubicBezTo>
                    <a:pt x="1733" y="4840"/>
                    <a:pt x="1794" y="4050"/>
                    <a:pt x="2098" y="3320"/>
                  </a:cubicBezTo>
                  <a:cubicBezTo>
                    <a:pt x="2250" y="3655"/>
                    <a:pt x="2402" y="3959"/>
                    <a:pt x="2524" y="4293"/>
                  </a:cubicBezTo>
                  <a:cubicBezTo>
                    <a:pt x="2645" y="3624"/>
                    <a:pt x="2706" y="2925"/>
                    <a:pt x="2949" y="2317"/>
                  </a:cubicBezTo>
                  <a:cubicBezTo>
                    <a:pt x="3101" y="2804"/>
                    <a:pt x="3466" y="3199"/>
                    <a:pt x="3952" y="3411"/>
                  </a:cubicBezTo>
                  <a:cubicBezTo>
                    <a:pt x="3952" y="3107"/>
                    <a:pt x="3891" y="2773"/>
                    <a:pt x="3709" y="2500"/>
                  </a:cubicBezTo>
                  <a:lnTo>
                    <a:pt x="3709" y="2500"/>
                  </a:lnTo>
                  <a:cubicBezTo>
                    <a:pt x="4165" y="2925"/>
                    <a:pt x="4803" y="3168"/>
                    <a:pt x="5442" y="3168"/>
                  </a:cubicBezTo>
                  <a:cubicBezTo>
                    <a:pt x="5358" y="2974"/>
                    <a:pt x="5225" y="2780"/>
                    <a:pt x="5087" y="2633"/>
                  </a:cubicBezTo>
                  <a:lnTo>
                    <a:pt x="5087" y="2633"/>
                  </a:lnTo>
                  <a:cubicBezTo>
                    <a:pt x="5446" y="2992"/>
                    <a:pt x="5962" y="3189"/>
                    <a:pt x="6468" y="3189"/>
                  </a:cubicBezTo>
                  <a:cubicBezTo>
                    <a:pt x="6562" y="3189"/>
                    <a:pt x="6656" y="3182"/>
                    <a:pt x="6749" y="3168"/>
                  </a:cubicBezTo>
                  <a:cubicBezTo>
                    <a:pt x="6597" y="3047"/>
                    <a:pt x="6445" y="2895"/>
                    <a:pt x="6262" y="2743"/>
                  </a:cubicBezTo>
                  <a:lnTo>
                    <a:pt x="6262" y="2743"/>
                  </a:lnTo>
                  <a:cubicBezTo>
                    <a:pt x="6688" y="2895"/>
                    <a:pt x="7083" y="3016"/>
                    <a:pt x="7508" y="3138"/>
                  </a:cubicBezTo>
                  <a:cubicBezTo>
                    <a:pt x="7600" y="3168"/>
                    <a:pt x="7721" y="3229"/>
                    <a:pt x="7812" y="3320"/>
                  </a:cubicBezTo>
                  <a:cubicBezTo>
                    <a:pt x="7873" y="3411"/>
                    <a:pt x="7873" y="3533"/>
                    <a:pt x="7904" y="3655"/>
                  </a:cubicBezTo>
                  <a:cubicBezTo>
                    <a:pt x="7995" y="5083"/>
                    <a:pt x="7873" y="6542"/>
                    <a:pt x="7569" y="7940"/>
                  </a:cubicBezTo>
                  <a:cubicBezTo>
                    <a:pt x="7508" y="8275"/>
                    <a:pt x="7478" y="8518"/>
                    <a:pt x="7205" y="8761"/>
                  </a:cubicBezTo>
                  <a:cubicBezTo>
                    <a:pt x="6961" y="8974"/>
                    <a:pt x="6688" y="9156"/>
                    <a:pt x="6384" y="9308"/>
                  </a:cubicBezTo>
                  <a:cubicBezTo>
                    <a:pt x="6262" y="9369"/>
                    <a:pt x="6110" y="9430"/>
                    <a:pt x="6019" y="9521"/>
                  </a:cubicBezTo>
                  <a:cubicBezTo>
                    <a:pt x="5837" y="9673"/>
                    <a:pt x="5806" y="9855"/>
                    <a:pt x="5776" y="10068"/>
                  </a:cubicBezTo>
                  <a:cubicBezTo>
                    <a:pt x="5746" y="10402"/>
                    <a:pt x="5715" y="10737"/>
                    <a:pt x="5715" y="11102"/>
                  </a:cubicBezTo>
                  <a:cubicBezTo>
                    <a:pt x="5715" y="11132"/>
                    <a:pt x="5715" y="11193"/>
                    <a:pt x="5746" y="11223"/>
                  </a:cubicBezTo>
                  <a:cubicBezTo>
                    <a:pt x="5776" y="11254"/>
                    <a:pt x="5837" y="11284"/>
                    <a:pt x="5867" y="11314"/>
                  </a:cubicBezTo>
                  <a:cubicBezTo>
                    <a:pt x="6019" y="11345"/>
                    <a:pt x="6186" y="11383"/>
                    <a:pt x="6342" y="11383"/>
                  </a:cubicBezTo>
                  <a:cubicBezTo>
                    <a:pt x="6498" y="11383"/>
                    <a:pt x="6642" y="11345"/>
                    <a:pt x="6749" y="11223"/>
                  </a:cubicBezTo>
                  <a:cubicBezTo>
                    <a:pt x="6931" y="11071"/>
                    <a:pt x="6931" y="10767"/>
                    <a:pt x="7053" y="10554"/>
                  </a:cubicBezTo>
                  <a:cubicBezTo>
                    <a:pt x="7133" y="10932"/>
                    <a:pt x="7502" y="11238"/>
                    <a:pt x="7882" y="11238"/>
                  </a:cubicBezTo>
                  <a:cubicBezTo>
                    <a:pt x="7929" y="11238"/>
                    <a:pt x="7977" y="11233"/>
                    <a:pt x="8025" y="11223"/>
                  </a:cubicBezTo>
                  <a:cubicBezTo>
                    <a:pt x="8056" y="11223"/>
                    <a:pt x="8116" y="11223"/>
                    <a:pt x="8147" y="11193"/>
                  </a:cubicBezTo>
                  <a:cubicBezTo>
                    <a:pt x="8208" y="11132"/>
                    <a:pt x="8208" y="11071"/>
                    <a:pt x="8208" y="11010"/>
                  </a:cubicBezTo>
                  <a:cubicBezTo>
                    <a:pt x="8268" y="10798"/>
                    <a:pt x="8299" y="10585"/>
                    <a:pt x="8329" y="10402"/>
                  </a:cubicBezTo>
                  <a:lnTo>
                    <a:pt x="8329" y="10402"/>
                  </a:lnTo>
                  <a:cubicBezTo>
                    <a:pt x="8299" y="10615"/>
                    <a:pt x="9302" y="11375"/>
                    <a:pt x="9484" y="11466"/>
                  </a:cubicBezTo>
                  <a:cubicBezTo>
                    <a:pt x="9363" y="11041"/>
                    <a:pt x="9211" y="10615"/>
                    <a:pt x="9059" y="10190"/>
                  </a:cubicBezTo>
                  <a:lnTo>
                    <a:pt x="9059" y="10190"/>
                  </a:lnTo>
                  <a:cubicBezTo>
                    <a:pt x="9332" y="10524"/>
                    <a:pt x="9667" y="10767"/>
                    <a:pt x="10062" y="10980"/>
                  </a:cubicBezTo>
                  <a:cubicBezTo>
                    <a:pt x="9636" y="9673"/>
                    <a:pt x="9636" y="8305"/>
                    <a:pt x="9727" y="6968"/>
                  </a:cubicBezTo>
                  <a:cubicBezTo>
                    <a:pt x="9849" y="5630"/>
                    <a:pt x="9879" y="4475"/>
                    <a:pt x="9575" y="3138"/>
                  </a:cubicBezTo>
                  <a:cubicBezTo>
                    <a:pt x="9122" y="1042"/>
                    <a:pt x="7083" y="1"/>
                    <a:pt x="5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7481968" y="2293635"/>
              <a:ext cx="50018" cy="111314"/>
            </a:xfrm>
            <a:custGeom>
              <a:avLst/>
              <a:gdLst/>
              <a:ahLst/>
              <a:cxnLst/>
              <a:rect l="l" t="t" r="r" b="b"/>
              <a:pathLst>
                <a:path w="3770" h="8390" extrusionOk="0">
                  <a:moveTo>
                    <a:pt x="1885" y="0"/>
                  </a:moveTo>
                  <a:cubicBezTo>
                    <a:pt x="2067" y="183"/>
                    <a:pt x="2158" y="304"/>
                    <a:pt x="2189" y="548"/>
                  </a:cubicBezTo>
                  <a:cubicBezTo>
                    <a:pt x="2280" y="2007"/>
                    <a:pt x="2158" y="3435"/>
                    <a:pt x="1854" y="4833"/>
                  </a:cubicBezTo>
                  <a:cubicBezTo>
                    <a:pt x="1793" y="5168"/>
                    <a:pt x="1763" y="5411"/>
                    <a:pt x="1520" y="5654"/>
                  </a:cubicBezTo>
                  <a:cubicBezTo>
                    <a:pt x="1246" y="5867"/>
                    <a:pt x="973" y="6049"/>
                    <a:pt x="669" y="6201"/>
                  </a:cubicBezTo>
                  <a:cubicBezTo>
                    <a:pt x="547" y="6262"/>
                    <a:pt x="395" y="6323"/>
                    <a:pt x="304" y="6414"/>
                  </a:cubicBezTo>
                  <a:cubicBezTo>
                    <a:pt x="122" y="6566"/>
                    <a:pt x="91" y="6748"/>
                    <a:pt x="61" y="6961"/>
                  </a:cubicBezTo>
                  <a:cubicBezTo>
                    <a:pt x="31" y="7295"/>
                    <a:pt x="0" y="7660"/>
                    <a:pt x="0" y="7995"/>
                  </a:cubicBezTo>
                  <a:cubicBezTo>
                    <a:pt x="0" y="8025"/>
                    <a:pt x="0" y="8086"/>
                    <a:pt x="31" y="8116"/>
                  </a:cubicBezTo>
                  <a:cubicBezTo>
                    <a:pt x="61" y="8177"/>
                    <a:pt x="122" y="8177"/>
                    <a:pt x="152" y="8207"/>
                  </a:cubicBezTo>
                  <a:cubicBezTo>
                    <a:pt x="304" y="8253"/>
                    <a:pt x="471" y="8291"/>
                    <a:pt x="631" y="8291"/>
                  </a:cubicBezTo>
                  <a:cubicBezTo>
                    <a:pt x="790" y="8291"/>
                    <a:pt x="942" y="8253"/>
                    <a:pt x="1064" y="8147"/>
                  </a:cubicBezTo>
                  <a:cubicBezTo>
                    <a:pt x="1216" y="7964"/>
                    <a:pt x="1216" y="7660"/>
                    <a:pt x="1338" y="7447"/>
                  </a:cubicBezTo>
                  <a:cubicBezTo>
                    <a:pt x="1418" y="7825"/>
                    <a:pt x="1787" y="8131"/>
                    <a:pt x="2167" y="8131"/>
                  </a:cubicBezTo>
                  <a:cubicBezTo>
                    <a:pt x="2214" y="8131"/>
                    <a:pt x="2262" y="8126"/>
                    <a:pt x="2310" y="8116"/>
                  </a:cubicBezTo>
                  <a:cubicBezTo>
                    <a:pt x="2341" y="8116"/>
                    <a:pt x="2401" y="8116"/>
                    <a:pt x="2432" y="8086"/>
                  </a:cubicBezTo>
                  <a:cubicBezTo>
                    <a:pt x="2493" y="8025"/>
                    <a:pt x="2493" y="7964"/>
                    <a:pt x="2523" y="7903"/>
                  </a:cubicBezTo>
                  <a:cubicBezTo>
                    <a:pt x="2553" y="7691"/>
                    <a:pt x="2584" y="7478"/>
                    <a:pt x="2614" y="7296"/>
                  </a:cubicBezTo>
                  <a:lnTo>
                    <a:pt x="2614" y="7296"/>
                  </a:lnTo>
                  <a:cubicBezTo>
                    <a:pt x="2584" y="7478"/>
                    <a:pt x="2949" y="7751"/>
                    <a:pt x="3070" y="7843"/>
                  </a:cubicBezTo>
                  <a:cubicBezTo>
                    <a:pt x="3252" y="7995"/>
                    <a:pt x="3648" y="8177"/>
                    <a:pt x="3769" y="8390"/>
                  </a:cubicBezTo>
                  <a:cubicBezTo>
                    <a:pt x="3344" y="7599"/>
                    <a:pt x="3070" y="6718"/>
                    <a:pt x="2979" y="5836"/>
                  </a:cubicBezTo>
                  <a:cubicBezTo>
                    <a:pt x="2888" y="4560"/>
                    <a:pt x="3131" y="3283"/>
                    <a:pt x="3009" y="2007"/>
                  </a:cubicBezTo>
                  <a:cubicBezTo>
                    <a:pt x="2979" y="1520"/>
                    <a:pt x="2857" y="1004"/>
                    <a:pt x="2614" y="548"/>
                  </a:cubicBezTo>
                  <a:cubicBezTo>
                    <a:pt x="2462" y="274"/>
                    <a:pt x="2219" y="0"/>
                    <a:pt x="18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7421468" y="2295652"/>
              <a:ext cx="36313" cy="106419"/>
            </a:xfrm>
            <a:custGeom>
              <a:avLst/>
              <a:gdLst/>
              <a:ahLst/>
              <a:cxnLst/>
              <a:rect l="l" t="t" r="r" b="b"/>
              <a:pathLst>
                <a:path w="2737" h="8021" extrusionOk="0">
                  <a:moveTo>
                    <a:pt x="1004" y="0"/>
                  </a:moveTo>
                  <a:lnTo>
                    <a:pt x="1004" y="0"/>
                  </a:lnTo>
                  <a:cubicBezTo>
                    <a:pt x="852" y="244"/>
                    <a:pt x="700" y="517"/>
                    <a:pt x="578" y="791"/>
                  </a:cubicBezTo>
                  <a:cubicBezTo>
                    <a:pt x="31" y="2189"/>
                    <a:pt x="1" y="3800"/>
                    <a:pt x="426" y="5259"/>
                  </a:cubicBezTo>
                  <a:cubicBezTo>
                    <a:pt x="548" y="5715"/>
                    <a:pt x="730" y="6140"/>
                    <a:pt x="791" y="6627"/>
                  </a:cubicBezTo>
                  <a:cubicBezTo>
                    <a:pt x="852" y="7113"/>
                    <a:pt x="761" y="7569"/>
                    <a:pt x="487" y="7964"/>
                  </a:cubicBezTo>
                  <a:cubicBezTo>
                    <a:pt x="638" y="7964"/>
                    <a:pt x="1242" y="7542"/>
                    <a:pt x="1127" y="7359"/>
                  </a:cubicBezTo>
                  <a:lnTo>
                    <a:pt x="1127" y="7359"/>
                  </a:lnTo>
                  <a:cubicBezTo>
                    <a:pt x="1303" y="7629"/>
                    <a:pt x="1856" y="8021"/>
                    <a:pt x="2252" y="8021"/>
                  </a:cubicBezTo>
                  <a:cubicBezTo>
                    <a:pt x="2479" y="8021"/>
                    <a:pt x="2653" y="7892"/>
                    <a:pt x="2676" y="7539"/>
                  </a:cubicBezTo>
                  <a:cubicBezTo>
                    <a:pt x="2736" y="7022"/>
                    <a:pt x="2736" y="6444"/>
                    <a:pt x="2341" y="6110"/>
                  </a:cubicBezTo>
                  <a:cubicBezTo>
                    <a:pt x="2159" y="5958"/>
                    <a:pt x="1946" y="5897"/>
                    <a:pt x="1733" y="5745"/>
                  </a:cubicBezTo>
                  <a:cubicBezTo>
                    <a:pt x="1338" y="5532"/>
                    <a:pt x="1095" y="5107"/>
                    <a:pt x="973" y="4651"/>
                  </a:cubicBezTo>
                  <a:cubicBezTo>
                    <a:pt x="852" y="4256"/>
                    <a:pt x="913" y="3830"/>
                    <a:pt x="852" y="3435"/>
                  </a:cubicBezTo>
                  <a:cubicBezTo>
                    <a:pt x="791" y="3070"/>
                    <a:pt x="669" y="2736"/>
                    <a:pt x="639" y="2371"/>
                  </a:cubicBezTo>
                  <a:cubicBezTo>
                    <a:pt x="578" y="1520"/>
                    <a:pt x="700" y="791"/>
                    <a:pt x="1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7457357" y="2346466"/>
              <a:ext cx="31882" cy="11702"/>
            </a:xfrm>
            <a:custGeom>
              <a:avLst/>
              <a:gdLst/>
              <a:ahLst/>
              <a:cxnLst/>
              <a:rect l="l" t="t" r="r" b="b"/>
              <a:pathLst>
                <a:path w="2403" h="882" fill="none" extrusionOk="0">
                  <a:moveTo>
                    <a:pt x="1" y="0"/>
                  </a:moveTo>
                  <a:cubicBezTo>
                    <a:pt x="639" y="821"/>
                    <a:pt x="1794" y="882"/>
                    <a:pt x="2402" y="0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6"/>
            <p:cNvSpPr/>
            <p:nvPr/>
          </p:nvSpPr>
          <p:spPr>
            <a:xfrm>
              <a:off x="7450099" y="2317835"/>
              <a:ext cx="1632" cy="9287"/>
            </a:xfrm>
            <a:custGeom>
              <a:avLst/>
              <a:gdLst/>
              <a:ahLst/>
              <a:cxnLst/>
              <a:rect l="l" t="t" r="r" b="b"/>
              <a:pathLst>
                <a:path w="123" h="700" fill="none" extrusionOk="0">
                  <a:moveTo>
                    <a:pt x="1" y="0"/>
                  </a:moveTo>
                  <a:cubicBezTo>
                    <a:pt x="1" y="183"/>
                    <a:pt x="1" y="395"/>
                    <a:pt x="1" y="578"/>
                  </a:cubicBezTo>
                  <a:cubicBezTo>
                    <a:pt x="1" y="608"/>
                    <a:pt x="1" y="639"/>
                    <a:pt x="31" y="669"/>
                  </a:cubicBezTo>
                  <a:cubicBezTo>
                    <a:pt x="62" y="699"/>
                    <a:pt x="122" y="669"/>
                    <a:pt x="92" y="63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6"/>
            <p:cNvSpPr/>
            <p:nvPr/>
          </p:nvSpPr>
          <p:spPr>
            <a:xfrm>
              <a:off x="7488814" y="2316628"/>
              <a:ext cx="823" cy="8876"/>
            </a:xfrm>
            <a:custGeom>
              <a:avLst/>
              <a:gdLst/>
              <a:ahLst/>
              <a:cxnLst/>
              <a:rect l="l" t="t" r="r" b="b"/>
              <a:pathLst>
                <a:path w="62" h="669" fill="none" extrusionOk="0">
                  <a:moveTo>
                    <a:pt x="1" y="0"/>
                  </a:moveTo>
                  <a:cubicBezTo>
                    <a:pt x="31" y="213"/>
                    <a:pt x="62" y="456"/>
                    <a:pt x="31" y="66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6"/>
            <p:cNvSpPr/>
            <p:nvPr/>
          </p:nvSpPr>
          <p:spPr>
            <a:xfrm>
              <a:off x="7410987" y="2423484"/>
              <a:ext cx="6873" cy="114140"/>
            </a:xfrm>
            <a:custGeom>
              <a:avLst/>
              <a:gdLst/>
              <a:ahLst/>
              <a:cxnLst/>
              <a:rect l="l" t="t" r="r" b="b"/>
              <a:pathLst>
                <a:path w="518" h="8603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1460"/>
                    <a:pt x="61" y="2888"/>
                    <a:pt x="92" y="4317"/>
                  </a:cubicBezTo>
                  <a:cubicBezTo>
                    <a:pt x="122" y="5746"/>
                    <a:pt x="183" y="7174"/>
                    <a:pt x="274" y="8603"/>
                  </a:cubicBezTo>
                  <a:cubicBezTo>
                    <a:pt x="456" y="7174"/>
                    <a:pt x="517" y="5715"/>
                    <a:pt x="456" y="4287"/>
                  </a:cubicBezTo>
                  <a:cubicBezTo>
                    <a:pt x="426" y="2858"/>
                    <a:pt x="304" y="1429"/>
                    <a:pt x="3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6"/>
            <p:cNvSpPr/>
            <p:nvPr/>
          </p:nvSpPr>
          <p:spPr>
            <a:xfrm>
              <a:off x="7514632" y="2424705"/>
              <a:ext cx="10097" cy="110903"/>
            </a:xfrm>
            <a:custGeom>
              <a:avLst/>
              <a:gdLst/>
              <a:ahLst/>
              <a:cxnLst/>
              <a:rect l="l" t="t" r="r" b="b"/>
              <a:pathLst>
                <a:path w="761" h="8359" extrusionOk="0">
                  <a:moveTo>
                    <a:pt x="730" y="0"/>
                  </a:moveTo>
                  <a:cubicBezTo>
                    <a:pt x="304" y="1337"/>
                    <a:pt x="91" y="2736"/>
                    <a:pt x="31" y="4164"/>
                  </a:cubicBezTo>
                  <a:cubicBezTo>
                    <a:pt x="0" y="5562"/>
                    <a:pt x="122" y="7021"/>
                    <a:pt x="547" y="8359"/>
                  </a:cubicBezTo>
                  <a:cubicBezTo>
                    <a:pt x="395" y="6961"/>
                    <a:pt x="365" y="5562"/>
                    <a:pt x="426" y="4164"/>
                  </a:cubicBezTo>
                  <a:cubicBezTo>
                    <a:pt x="456" y="2766"/>
                    <a:pt x="608" y="1398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307;p36">
            <a:extLst>
              <a:ext uri="{FF2B5EF4-FFF2-40B4-BE49-F238E27FC236}">
                <a16:creationId xmlns:a16="http://schemas.microsoft.com/office/drawing/2014/main" id="{C7D09D63-3086-4DAA-96CC-0D5BF02B062C}"/>
              </a:ext>
            </a:extLst>
          </p:cNvPr>
          <p:cNvSpPr txBox="1">
            <a:spLocks/>
          </p:cNvSpPr>
          <p:nvPr/>
        </p:nvSpPr>
        <p:spPr>
          <a:xfrm>
            <a:off x="111254" y="4113771"/>
            <a:ext cx="5698080" cy="5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New"/>
              <a:buNone/>
              <a:defRPr sz="1400" b="0" i="0" u="none" strike="noStrike" cap="none"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en Kaku Gothic New"/>
              <a:buNone/>
              <a:defRPr sz="1800" b="0" i="0" u="none" strike="noStrike" cap="none"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en Kaku Gothic New"/>
              <a:buNone/>
              <a:defRPr sz="1800" b="0" i="0" u="none" strike="noStrike" cap="none"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en Kaku Gothic New"/>
              <a:buNone/>
              <a:defRPr sz="1800" b="0" i="0" u="none" strike="noStrike" cap="none"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en Kaku Gothic New"/>
              <a:buNone/>
              <a:defRPr sz="1800" b="0" i="0" u="none" strike="noStrike" cap="none"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en Kaku Gothic New"/>
              <a:buNone/>
              <a:defRPr sz="1800" b="0" i="0" u="none" strike="noStrike" cap="none"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en Kaku Gothic New"/>
              <a:buNone/>
              <a:defRPr sz="1800" b="0" i="0" u="none" strike="noStrike" cap="none"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en Kaku Gothic New"/>
              <a:buNone/>
              <a:defRPr sz="1800" b="0" i="0" u="none" strike="noStrike" cap="none"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en Kaku Gothic New"/>
              <a:buNone/>
              <a:defRPr sz="1800" b="0" i="0" u="none" strike="noStrike" cap="none">
                <a:solidFill>
                  <a:schemeClr val="lt1"/>
                </a:solidFill>
                <a:latin typeface="Zen Kaku Gothic New"/>
                <a:ea typeface="Zen Kaku Gothic New"/>
                <a:cs typeface="Zen Kaku Gothic New"/>
                <a:sym typeface="Zen Kaku Gothic New"/>
              </a:defRPr>
            </a:lvl9pPr>
          </a:lstStyle>
          <a:p>
            <a:pPr marL="0" indent="0"/>
            <a:r>
              <a:rPr lang="en-IN" dirty="0">
                <a:solidFill>
                  <a:schemeClr val="accent2">
                    <a:lumMod val="50000"/>
                  </a:schemeClr>
                </a:solidFill>
                <a:latin typeface="Inter"/>
              </a:rPr>
              <a:t>Dataset Link :- https://www.kaggle.com/datasets/selener/consumer-complaint-database</a:t>
            </a:r>
          </a:p>
          <a:p>
            <a:pPr marL="0" indent="0"/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1"/>
          <p:cNvSpPr txBox="1">
            <a:spLocks noGrp="1"/>
          </p:cNvSpPr>
          <p:nvPr>
            <p:ph type="title"/>
          </p:nvPr>
        </p:nvSpPr>
        <p:spPr>
          <a:xfrm>
            <a:off x="2429302" y="3967580"/>
            <a:ext cx="3985302" cy="742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Response</a:t>
            </a:r>
            <a:endParaRPr i="1" dirty="0"/>
          </a:p>
        </p:txBody>
      </p:sp>
      <p:grpSp>
        <p:nvGrpSpPr>
          <p:cNvPr id="722" name="Google Shape;722;p41"/>
          <p:cNvGrpSpPr/>
          <p:nvPr/>
        </p:nvGrpSpPr>
        <p:grpSpPr>
          <a:xfrm>
            <a:off x="8460592" y="818548"/>
            <a:ext cx="482725" cy="482327"/>
            <a:chOff x="7300263" y="1212553"/>
            <a:chExt cx="482725" cy="482327"/>
          </a:xfrm>
        </p:grpSpPr>
        <p:sp>
          <p:nvSpPr>
            <p:cNvPr id="723" name="Google Shape;723;p41"/>
            <p:cNvSpPr/>
            <p:nvPr/>
          </p:nvSpPr>
          <p:spPr>
            <a:xfrm>
              <a:off x="7300263" y="1212553"/>
              <a:ext cx="482725" cy="482327"/>
            </a:xfrm>
            <a:custGeom>
              <a:avLst/>
              <a:gdLst/>
              <a:ahLst/>
              <a:cxnLst/>
              <a:rect l="l" t="t" r="r" b="b"/>
              <a:pathLst>
                <a:path w="36384" h="36354" extrusionOk="0">
                  <a:moveTo>
                    <a:pt x="18177" y="0"/>
                  </a:moveTo>
                  <a:cubicBezTo>
                    <a:pt x="8146" y="0"/>
                    <a:pt x="0" y="8116"/>
                    <a:pt x="0" y="18177"/>
                  </a:cubicBezTo>
                  <a:cubicBezTo>
                    <a:pt x="0" y="28207"/>
                    <a:pt x="8146" y="36353"/>
                    <a:pt x="18177" y="36353"/>
                  </a:cubicBezTo>
                  <a:cubicBezTo>
                    <a:pt x="28238" y="36353"/>
                    <a:pt x="36384" y="28207"/>
                    <a:pt x="36384" y="18177"/>
                  </a:cubicBezTo>
                  <a:cubicBezTo>
                    <a:pt x="36384" y="8116"/>
                    <a:pt x="28238" y="0"/>
                    <a:pt x="181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1"/>
            <p:cNvSpPr/>
            <p:nvPr/>
          </p:nvSpPr>
          <p:spPr>
            <a:xfrm>
              <a:off x="7370520" y="1380719"/>
              <a:ext cx="79857" cy="134705"/>
            </a:xfrm>
            <a:custGeom>
              <a:avLst/>
              <a:gdLst/>
              <a:ahLst/>
              <a:cxnLst/>
              <a:rect l="l" t="t" r="r" b="b"/>
              <a:pathLst>
                <a:path w="6019" h="10153" extrusionOk="0">
                  <a:moveTo>
                    <a:pt x="2827" y="0"/>
                  </a:moveTo>
                  <a:cubicBezTo>
                    <a:pt x="2371" y="0"/>
                    <a:pt x="1915" y="61"/>
                    <a:pt x="1429" y="152"/>
                  </a:cubicBezTo>
                  <a:cubicBezTo>
                    <a:pt x="973" y="274"/>
                    <a:pt x="487" y="395"/>
                    <a:pt x="1" y="608"/>
                  </a:cubicBezTo>
                  <a:lnTo>
                    <a:pt x="1" y="2796"/>
                  </a:lnTo>
                  <a:cubicBezTo>
                    <a:pt x="456" y="2462"/>
                    <a:pt x="882" y="2189"/>
                    <a:pt x="1277" y="2037"/>
                  </a:cubicBezTo>
                  <a:cubicBezTo>
                    <a:pt x="1672" y="1854"/>
                    <a:pt x="2037" y="1763"/>
                    <a:pt x="2371" y="1763"/>
                  </a:cubicBezTo>
                  <a:cubicBezTo>
                    <a:pt x="2797" y="1763"/>
                    <a:pt x="3162" y="1915"/>
                    <a:pt x="3405" y="2189"/>
                  </a:cubicBezTo>
                  <a:cubicBezTo>
                    <a:pt x="3678" y="2493"/>
                    <a:pt x="3800" y="2857"/>
                    <a:pt x="3800" y="3313"/>
                  </a:cubicBezTo>
                  <a:cubicBezTo>
                    <a:pt x="3800" y="3617"/>
                    <a:pt x="3739" y="3921"/>
                    <a:pt x="3618" y="4195"/>
                  </a:cubicBezTo>
                  <a:cubicBezTo>
                    <a:pt x="3496" y="4468"/>
                    <a:pt x="3283" y="4772"/>
                    <a:pt x="3010" y="5076"/>
                  </a:cubicBezTo>
                  <a:lnTo>
                    <a:pt x="1" y="8268"/>
                  </a:lnTo>
                  <a:lnTo>
                    <a:pt x="1" y="10152"/>
                  </a:lnTo>
                  <a:lnTo>
                    <a:pt x="6019" y="10152"/>
                  </a:lnTo>
                  <a:lnTo>
                    <a:pt x="6019" y="8268"/>
                  </a:lnTo>
                  <a:lnTo>
                    <a:pt x="2371" y="8268"/>
                  </a:lnTo>
                  <a:lnTo>
                    <a:pt x="4134" y="6414"/>
                  </a:lnTo>
                  <a:cubicBezTo>
                    <a:pt x="4864" y="5623"/>
                    <a:pt x="5381" y="4985"/>
                    <a:pt x="5593" y="4529"/>
                  </a:cubicBezTo>
                  <a:cubicBezTo>
                    <a:pt x="5836" y="4043"/>
                    <a:pt x="5958" y="3526"/>
                    <a:pt x="5958" y="3009"/>
                  </a:cubicBezTo>
                  <a:cubicBezTo>
                    <a:pt x="5958" y="2067"/>
                    <a:pt x="5685" y="1337"/>
                    <a:pt x="5137" y="790"/>
                  </a:cubicBezTo>
                  <a:cubicBezTo>
                    <a:pt x="4590" y="274"/>
                    <a:pt x="3800" y="0"/>
                    <a:pt x="2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1"/>
            <p:cNvSpPr/>
            <p:nvPr/>
          </p:nvSpPr>
          <p:spPr>
            <a:xfrm>
              <a:off x="7470132" y="1383134"/>
              <a:ext cx="91148" cy="132290"/>
            </a:xfrm>
            <a:custGeom>
              <a:avLst/>
              <a:gdLst/>
              <a:ahLst/>
              <a:cxnLst/>
              <a:rect l="l" t="t" r="r" b="b"/>
              <a:pathLst>
                <a:path w="6870" h="9971" extrusionOk="0">
                  <a:moveTo>
                    <a:pt x="3678" y="2128"/>
                  </a:moveTo>
                  <a:lnTo>
                    <a:pt x="3678" y="6292"/>
                  </a:lnTo>
                  <a:lnTo>
                    <a:pt x="1338" y="6292"/>
                  </a:lnTo>
                  <a:lnTo>
                    <a:pt x="3678" y="2128"/>
                  </a:lnTo>
                  <a:close/>
                  <a:moveTo>
                    <a:pt x="3313" y="0"/>
                  </a:moveTo>
                  <a:lnTo>
                    <a:pt x="0" y="5958"/>
                  </a:lnTo>
                  <a:lnTo>
                    <a:pt x="0" y="8177"/>
                  </a:lnTo>
                  <a:lnTo>
                    <a:pt x="3678" y="8177"/>
                  </a:lnTo>
                  <a:lnTo>
                    <a:pt x="3678" y="9970"/>
                  </a:lnTo>
                  <a:lnTo>
                    <a:pt x="5684" y="9970"/>
                  </a:lnTo>
                  <a:lnTo>
                    <a:pt x="5684" y="8177"/>
                  </a:lnTo>
                  <a:lnTo>
                    <a:pt x="6870" y="8177"/>
                  </a:lnTo>
                  <a:lnTo>
                    <a:pt x="6870" y="6292"/>
                  </a:lnTo>
                  <a:lnTo>
                    <a:pt x="5684" y="6292"/>
                  </a:lnTo>
                  <a:lnTo>
                    <a:pt x="56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1"/>
            <p:cNvSpPr/>
            <p:nvPr/>
          </p:nvSpPr>
          <p:spPr>
            <a:xfrm>
              <a:off x="7568126" y="1383134"/>
              <a:ext cx="54861" cy="149220"/>
            </a:xfrm>
            <a:custGeom>
              <a:avLst/>
              <a:gdLst/>
              <a:ahLst/>
              <a:cxnLst/>
              <a:rect l="l" t="t" r="r" b="b"/>
              <a:pathLst>
                <a:path w="4135" h="11247" extrusionOk="0">
                  <a:moveTo>
                    <a:pt x="2918" y="0"/>
                  </a:moveTo>
                  <a:lnTo>
                    <a:pt x="0" y="11247"/>
                  </a:lnTo>
                  <a:lnTo>
                    <a:pt x="1216" y="11247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1"/>
            <p:cNvSpPr/>
            <p:nvPr/>
          </p:nvSpPr>
          <p:spPr>
            <a:xfrm>
              <a:off x="7633057" y="1383134"/>
              <a:ext cx="82683" cy="132290"/>
            </a:xfrm>
            <a:custGeom>
              <a:avLst/>
              <a:gdLst/>
              <a:ahLst/>
              <a:cxnLst/>
              <a:rect l="l" t="t" r="r" b="b"/>
              <a:pathLst>
                <a:path w="6232" h="9971" extrusionOk="0">
                  <a:moveTo>
                    <a:pt x="0" y="0"/>
                  </a:moveTo>
                  <a:lnTo>
                    <a:pt x="0" y="1915"/>
                  </a:lnTo>
                  <a:lnTo>
                    <a:pt x="3982" y="1915"/>
                  </a:lnTo>
                  <a:lnTo>
                    <a:pt x="942" y="9970"/>
                  </a:lnTo>
                  <a:lnTo>
                    <a:pt x="3009" y="9970"/>
                  </a:lnTo>
                  <a:lnTo>
                    <a:pt x="6231" y="1459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" name="Google Shape;728;p41"/>
          <p:cNvGrpSpPr/>
          <p:nvPr/>
        </p:nvGrpSpPr>
        <p:grpSpPr>
          <a:xfrm flipH="1">
            <a:off x="7005384" y="3986274"/>
            <a:ext cx="397242" cy="332311"/>
            <a:chOff x="5212734" y="2311374"/>
            <a:chExt cx="397242" cy="332311"/>
          </a:xfrm>
        </p:grpSpPr>
        <p:sp>
          <p:nvSpPr>
            <p:cNvPr id="729" name="Google Shape;729;p41"/>
            <p:cNvSpPr/>
            <p:nvPr/>
          </p:nvSpPr>
          <p:spPr>
            <a:xfrm>
              <a:off x="5212734" y="2335985"/>
              <a:ext cx="397242" cy="307700"/>
            </a:xfrm>
            <a:custGeom>
              <a:avLst/>
              <a:gdLst/>
              <a:ahLst/>
              <a:cxnLst/>
              <a:rect l="l" t="t" r="r" b="b"/>
              <a:pathLst>
                <a:path w="29941" h="23192" extrusionOk="0">
                  <a:moveTo>
                    <a:pt x="12524" y="0"/>
                  </a:moveTo>
                  <a:cubicBezTo>
                    <a:pt x="5624" y="0"/>
                    <a:pt x="0" y="5198"/>
                    <a:pt x="0" y="11611"/>
                  </a:cubicBezTo>
                  <a:cubicBezTo>
                    <a:pt x="0" y="17994"/>
                    <a:pt x="5624" y="23192"/>
                    <a:pt x="12524" y="23192"/>
                  </a:cubicBezTo>
                  <a:cubicBezTo>
                    <a:pt x="15442" y="23192"/>
                    <a:pt x="18116" y="22280"/>
                    <a:pt x="20214" y="20730"/>
                  </a:cubicBezTo>
                  <a:cubicBezTo>
                    <a:pt x="21763" y="22065"/>
                    <a:pt x="23718" y="22681"/>
                    <a:pt x="25726" y="22681"/>
                  </a:cubicBezTo>
                  <a:cubicBezTo>
                    <a:pt x="27147" y="22681"/>
                    <a:pt x="28593" y="22373"/>
                    <a:pt x="29940" y="21794"/>
                  </a:cubicBezTo>
                  <a:cubicBezTo>
                    <a:pt x="26293" y="21307"/>
                    <a:pt x="23405" y="20304"/>
                    <a:pt x="23162" y="17721"/>
                  </a:cubicBezTo>
                  <a:cubicBezTo>
                    <a:pt x="24347" y="15927"/>
                    <a:pt x="25047" y="13830"/>
                    <a:pt x="25047" y="11611"/>
                  </a:cubicBezTo>
                  <a:cubicBezTo>
                    <a:pt x="25047" y="5198"/>
                    <a:pt x="19454" y="0"/>
                    <a:pt x="125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1"/>
            <p:cNvSpPr/>
            <p:nvPr/>
          </p:nvSpPr>
          <p:spPr>
            <a:xfrm>
              <a:off x="5397033" y="2311374"/>
              <a:ext cx="121796" cy="122207"/>
            </a:xfrm>
            <a:custGeom>
              <a:avLst/>
              <a:gdLst/>
              <a:ahLst/>
              <a:cxnLst/>
              <a:rect l="l" t="t" r="r" b="b"/>
              <a:pathLst>
                <a:path w="9180" h="9211" extrusionOk="0">
                  <a:moveTo>
                    <a:pt x="4590" y="1"/>
                  </a:moveTo>
                  <a:cubicBezTo>
                    <a:pt x="2067" y="1"/>
                    <a:pt x="0" y="2068"/>
                    <a:pt x="0" y="4591"/>
                  </a:cubicBezTo>
                  <a:cubicBezTo>
                    <a:pt x="0" y="7144"/>
                    <a:pt x="2067" y="9211"/>
                    <a:pt x="4590" y="9211"/>
                  </a:cubicBezTo>
                  <a:cubicBezTo>
                    <a:pt x="7143" y="9211"/>
                    <a:pt x="9180" y="7144"/>
                    <a:pt x="9180" y="4591"/>
                  </a:cubicBezTo>
                  <a:cubicBezTo>
                    <a:pt x="9180" y="2068"/>
                    <a:pt x="7143" y="1"/>
                    <a:pt x="45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1"/>
            <p:cNvSpPr/>
            <p:nvPr/>
          </p:nvSpPr>
          <p:spPr>
            <a:xfrm>
              <a:off x="5309123" y="2489224"/>
              <a:ext cx="32267" cy="25421"/>
            </a:xfrm>
            <a:custGeom>
              <a:avLst/>
              <a:gdLst/>
              <a:ahLst/>
              <a:cxnLst/>
              <a:rect l="l" t="t" r="r" b="b"/>
              <a:pathLst>
                <a:path w="2432" h="1916" extrusionOk="0">
                  <a:moveTo>
                    <a:pt x="1216" y="0"/>
                  </a:moveTo>
                  <a:cubicBezTo>
                    <a:pt x="0" y="0"/>
                    <a:pt x="0" y="1915"/>
                    <a:pt x="1216" y="1915"/>
                  </a:cubicBezTo>
                  <a:cubicBezTo>
                    <a:pt x="2432" y="1915"/>
                    <a:pt x="2432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5369211" y="2489224"/>
              <a:ext cx="32678" cy="25421"/>
            </a:xfrm>
            <a:custGeom>
              <a:avLst/>
              <a:gdLst/>
              <a:ahLst/>
              <a:cxnLst/>
              <a:rect l="l" t="t" r="r" b="b"/>
              <a:pathLst>
                <a:path w="2463" h="1916" extrusionOk="0">
                  <a:moveTo>
                    <a:pt x="1216" y="0"/>
                  </a:moveTo>
                  <a:cubicBezTo>
                    <a:pt x="0" y="0"/>
                    <a:pt x="0" y="1915"/>
                    <a:pt x="1216" y="1915"/>
                  </a:cubicBezTo>
                  <a:cubicBezTo>
                    <a:pt x="2462" y="1915"/>
                    <a:pt x="2462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1"/>
            <p:cNvSpPr/>
            <p:nvPr/>
          </p:nvSpPr>
          <p:spPr>
            <a:xfrm>
              <a:off x="5430096" y="2486797"/>
              <a:ext cx="32280" cy="25023"/>
            </a:xfrm>
            <a:custGeom>
              <a:avLst/>
              <a:gdLst/>
              <a:ahLst/>
              <a:cxnLst/>
              <a:rect l="l" t="t" r="r" b="b"/>
              <a:pathLst>
                <a:path w="2433" h="1886" extrusionOk="0">
                  <a:moveTo>
                    <a:pt x="1217" y="1"/>
                  </a:moveTo>
                  <a:cubicBezTo>
                    <a:pt x="1" y="1"/>
                    <a:pt x="1" y="1886"/>
                    <a:pt x="1217" y="1886"/>
                  </a:cubicBezTo>
                  <a:cubicBezTo>
                    <a:pt x="2432" y="1886"/>
                    <a:pt x="2432" y="1"/>
                    <a:pt x="12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p41"/>
          <p:cNvGrpSpPr/>
          <p:nvPr/>
        </p:nvGrpSpPr>
        <p:grpSpPr>
          <a:xfrm>
            <a:off x="2110618" y="3847942"/>
            <a:ext cx="607641" cy="470636"/>
            <a:chOff x="5174873" y="2901823"/>
            <a:chExt cx="465732" cy="360752"/>
          </a:xfrm>
        </p:grpSpPr>
        <p:sp>
          <p:nvSpPr>
            <p:cNvPr id="746" name="Google Shape;746;p41"/>
            <p:cNvSpPr/>
            <p:nvPr/>
          </p:nvSpPr>
          <p:spPr>
            <a:xfrm>
              <a:off x="5174873" y="2901823"/>
              <a:ext cx="465732" cy="360752"/>
            </a:xfrm>
            <a:custGeom>
              <a:avLst/>
              <a:gdLst/>
              <a:ahLst/>
              <a:cxnLst/>
              <a:rect l="l" t="t" r="r" b="b"/>
              <a:pathLst>
                <a:path w="29941" h="23192" extrusionOk="0">
                  <a:moveTo>
                    <a:pt x="12524" y="0"/>
                  </a:moveTo>
                  <a:cubicBezTo>
                    <a:pt x="5624" y="0"/>
                    <a:pt x="0" y="5198"/>
                    <a:pt x="0" y="11611"/>
                  </a:cubicBezTo>
                  <a:cubicBezTo>
                    <a:pt x="0" y="17994"/>
                    <a:pt x="5624" y="23192"/>
                    <a:pt x="12524" y="23192"/>
                  </a:cubicBezTo>
                  <a:cubicBezTo>
                    <a:pt x="15442" y="23192"/>
                    <a:pt x="18116" y="22280"/>
                    <a:pt x="20214" y="20730"/>
                  </a:cubicBezTo>
                  <a:cubicBezTo>
                    <a:pt x="21763" y="22065"/>
                    <a:pt x="23718" y="22681"/>
                    <a:pt x="25726" y="22681"/>
                  </a:cubicBezTo>
                  <a:cubicBezTo>
                    <a:pt x="27147" y="22681"/>
                    <a:pt x="28593" y="22373"/>
                    <a:pt x="29940" y="21794"/>
                  </a:cubicBezTo>
                  <a:cubicBezTo>
                    <a:pt x="26293" y="21307"/>
                    <a:pt x="23405" y="20304"/>
                    <a:pt x="23162" y="17721"/>
                  </a:cubicBezTo>
                  <a:cubicBezTo>
                    <a:pt x="24347" y="15927"/>
                    <a:pt x="25047" y="13830"/>
                    <a:pt x="25047" y="11611"/>
                  </a:cubicBezTo>
                  <a:cubicBezTo>
                    <a:pt x="25047" y="5198"/>
                    <a:pt x="19454" y="0"/>
                    <a:pt x="125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5267515" y="3028621"/>
              <a:ext cx="85907" cy="135103"/>
            </a:xfrm>
            <a:custGeom>
              <a:avLst/>
              <a:gdLst/>
              <a:ahLst/>
              <a:cxnLst/>
              <a:rect l="l" t="t" r="r" b="b"/>
              <a:pathLst>
                <a:path w="6475" h="10183" extrusionOk="0">
                  <a:moveTo>
                    <a:pt x="2462" y="0"/>
                  </a:moveTo>
                  <a:lnTo>
                    <a:pt x="2462" y="2401"/>
                  </a:lnTo>
                  <a:lnTo>
                    <a:pt x="5016" y="2401"/>
                  </a:lnTo>
                  <a:lnTo>
                    <a:pt x="5016" y="0"/>
                  </a:lnTo>
                  <a:close/>
                  <a:moveTo>
                    <a:pt x="2462" y="3404"/>
                  </a:moveTo>
                  <a:lnTo>
                    <a:pt x="2462" y="3678"/>
                  </a:lnTo>
                  <a:cubicBezTo>
                    <a:pt x="2462" y="3891"/>
                    <a:pt x="2402" y="4073"/>
                    <a:pt x="2310" y="4256"/>
                  </a:cubicBezTo>
                  <a:cubicBezTo>
                    <a:pt x="2219" y="4408"/>
                    <a:pt x="2006" y="4651"/>
                    <a:pt x="1672" y="4894"/>
                  </a:cubicBezTo>
                  <a:lnTo>
                    <a:pt x="1216" y="5289"/>
                  </a:lnTo>
                  <a:cubicBezTo>
                    <a:pt x="791" y="5684"/>
                    <a:pt x="456" y="6049"/>
                    <a:pt x="274" y="6414"/>
                  </a:cubicBezTo>
                  <a:cubicBezTo>
                    <a:pt x="91" y="6748"/>
                    <a:pt x="0" y="7143"/>
                    <a:pt x="0" y="7569"/>
                  </a:cubicBezTo>
                  <a:cubicBezTo>
                    <a:pt x="0" y="8420"/>
                    <a:pt x="304" y="9058"/>
                    <a:pt x="912" y="9514"/>
                  </a:cubicBezTo>
                  <a:cubicBezTo>
                    <a:pt x="1520" y="9970"/>
                    <a:pt x="2402" y="10183"/>
                    <a:pt x="3557" y="10183"/>
                  </a:cubicBezTo>
                  <a:cubicBezTo>
                    <a:pt x="3982" y="10183"/>
                    <a:pt x="4438" y="10122"/>
                    <a:pt x="4924" y="10031"/>
                  </a:cubicBezTo>
                  <a:cubicBezTo>
                    <a:pt x="5411" y="9970"/>
                    <a:pt x="5927" y="9818"/>
                    <a:pt x="6475" y="9636"/>
                  </a:cubicBezTo>
                  <a:lnTo>
                    <a:pt x="6475" y="7538"/>
                  </a:lnTo>
                  <a:cubicBezTo>
                    <a:pt x="6019" y="7812"/>
                    <a:pt x="5532" y="8055"/>
                    <a:pt x="5107" y="8207"/>
                  </a:cubicBezTo>
                  <a:cubicBezTo>
                    <a:pt x="4651" y="8359"/>
                    <a:pt x="4225" y="8420"/>
                    <a:pt x="3860" y="8420"/>
                  </a:cubicBezTo>
                  <a:cubicBezTo>
                    <a:pt x="3435" y="8420"/>
                    <a:pt x="3131" y="8329"/>
                    <a:pt x="2918" y="8146"/>
                  </a:cubicBezTo>
                  <a:cubicBezTo>
                    <a:pt x="2675" y="7994"/>
                    <a:pt x="2553" y="7751"/>
                    <a:pt x="2553" y="7417"/>
                  </a:cubicBezTo>
                  <a:cubicBezTo>
                    <a:pt x="2553" y="7204"/>
                    <a:pt x="2614" y="7022"/>
                    <a:pt x="2736" y="6809"/>
                  </a:cubicBezTo>
                  <a:cubicBezTo>
                    <a:pt x="2888" y="6596"/>
                    <a:pt x="3070" y="6383"/>
                    <a:pt x="3344" y="6170"/>
                  </a:cubicBezTo>
                  <a:lnTo>
                    <a:pt x="3769" y="5775"/>
                  </a:lnTo>
                  <a:cubicBezTo>
                    <a:pt x="4286" y="5319"/>
                    <a:pt x="4620" y="4955"/>
                    <a:pt x="4772" y="4681"/>
                  </a:cubicBezTo>
                  <a:cubicBezTo>
                    <a:pt x="4924" y="4408"/>
                    <a:pt x="5016" y="4073"/>
                    <a:pt x="5016" y="3708"/>
                  </a:cubicBezTo>
                  <a:lnTo>
                    <a:pt x="5016" y="340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5379214" y="2993528"/>
              <a:ext cx="85920" cy="134705"/>
            </a:xfrm>
            <a:custGeom>
              <a:avLst/>
              <a:gdLst/>
              <a:ahLst/>
              <a:cxnLst/>
              <a:rect l="l" t="t" r="r" b="b"/>
              <a:pathLst>
                <a:path w="6476" h="10153" extrusionOk="0">
                  <a:moveTo>
                    <a:pt x="2919" y="1"/>
                  </a:moveTo>
                  <a:cubicBezTo>
                    <a:pt x="2493" y="1"/>
                    <a:pt x="2037" y="31"/>
                    <a:pt x="1581" y="122"/>
                  </a:cubicBezTo>
                  <a:cubicBezTo>
                    <a:pt x="1095" y="214"/>
                    <a:pt x="578" y="335"/>
                    <a:pt x="1" y="548"/>
                  </a:cubicBezTo>
                  <a:lnTo>
                    <a:pt x="1" y="2645"/>
                  </a:lnTo>
                  <a:cubicBezTo>
                    <a:pt x="487" y="2341"/>
                    <a:pt x="943" y="2128"/>
                    <a:pt x="1399" y="1976"/>
                  </a:cubicBezTo>
                  <a:cubicBezTo>
                    <a:pt x="1825" y="1824"/>
                    <a:pt x="2250" y="1733"/>
                    <a:pt x="2615" y="1733"/>
                  </a:cubicBezTo>
                  <a:cubicBezTo>
                    <a:pt x="3040" y="1733"/>
                    <a:pt x="3344" y="1824"/>
                    <a:pt x="3588" y="2007"/>
                  </a:cubicBezTo>
                  <a:cubicBezTo>
                    <a:pt x="3800" y="2189"/>
                    <a:pt x="3922" y="2432"/>
                    <a:pt x="3922" y="2736"/>
                  </a:cubicBezTo>
                  <a:cubicBezTo>
                    <a:pt x="3922" y="2949"/>
                    <a:pt x="3861" y="3162"/>
                    <a:pt x="3740" y="3344"/>
                  </a:cubicBezTo>
                  <a:cubicBezTo>
                    <a:pt x="3618" y="3557"/>
                    <a:pt x="3405" y="3770"/>
                    <a:pt x="3132" y="4013"/>
                  </a:cubicBezTo>
                  <a:lnTo>
                    <a:pt x="2676" y="4408"/>
                  </a:lnTo>
                  <a:cubicBezTo>
                    <a:pt x="2189" y="4834"/>
                    <a:pt x="1855" y="5198"/>
                    <a:pt x="1703" y="5472"/>
                  </a:cubicBezTo>
                  <a:cubicBezTo>
                    <a:pt x="1551" y="5746"/>
                    <a:pt x="1460" y="6080"/>
                    <a:pt x="1460" y="6445"/>
                  </a:cubicBezTo>
                  <a:lnTo>
                    <a:pt x="1460" y="6779"/>
                  </a:lnTo>
                  <a:lnTo>
                    <a:pt x="4013" y="6779"/>
                  </a:lnTo>
                  <a:lnTo>
                    <a:pt x="4013" y="6475"/>
                  </a:lnTo>
                  <a:cubicBezTo>
                    <a:pt x="4013" y="6262"/>
                    <a:pt x="4074" y="6080"/>
                    <a:pt x="4165" y="5928"/>
                  </a:cubicBezTo>
                  <a:cubicBezTo>
                    <a:pt x="4256" y="5746"/>
                    <a:pt x="4469" y="5533"/>
                    <a:pt x="4803" y="5259"/>
                  </a:cubicBezTo>
                  <a:lnTo>
                    <a:pt x="5259" y="4864"/>
                  </a:lnTo>
                  <a:cubicBezTo>
                    <a:pt x="5685" y="4469"/>
                    <a:pt x="6019" y="4104"/>
                    <a:pt x="6202" y="3770"/>
                  </a:cubicBezTo>
                  <a:cubicBezTo>
                    <a:pt x="6384" y="3405"/>
                    <a:pt x="6475" y="3040"/>
                    <a:pt x="6475" y="2584"/>
                  </a:cubicBezTo>
                  <a:cubicBezTo>
                    <a:pt x="6475" y="1733"/>
                    <a:pt x="6171" y="1095"/>
                    <a:pt x="5563" y="639"/>
                  </a:cubicBezTo>
                  <a:cubicBezTo>
                    <a:pt x="4955" y="214"/>
                    <a:pt x="4074" y="1"/>
                    <a:pt x="2919" y="1"/>
                  </a:cubicBezTo>
                  <a:close/>
                  <a:moveTo>
                    <a:pt x="1460" y="7752"/>
                  </a:moveTo>
                  <a:lnTo>
                    <a:pt x="1460" y="10153"/>
                  </a:lnTo>
                  <a:lnTo>
                    <a:pt x="4013" y="10153"/>
                  </a:lnTo>
                  <a:lnTo>
                    <a:pt x="4013" y="775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41"/>
          <p:cNvSpPr/>
          <p:nvPr/>
        </p:nvSpPr>
        <p:spPr>
          <a:xfrm>
            <a:off x="2584496" y="1082900"/>
            <a:ext cx="1003372" cy="470638"/>
          </a:xfrm>
          <a:custGeom>
            <a:avLst/>
            <a:gdLst/>
            <a:ahLst/>
            <a:cxnLst/>
            <a:rect l="l" t="t" r="r" b="b"/>
            <a:pathLst>
              <a:path w="60792" h="35473" extrusionOk="0">
                <a:moveTo>
                  <a:pt x="5258" y="1"/>
                </a:moveTo>
                <a:cubicBezTo>
                  <a:pt x="2371" y="1"/>
                  <a:pt x="0" y="2372"/>
                  <a:pt x="0" y="5290"/>
                </a:cubicBezTo>
                <a:lnTo>
                  <a:pt x="0" y="18664"/>
                </a:lnTo>
                <a:cubicBezTo>
                  <a:pt x="0" y="21582"/>
                  <a:pt x="2371" y="23922"/>
                  <a:pt x="5258" y="23922"/>
                </a:cubicBezTo>
                <a:lnTo>
                  <a:pt x="44955" y="23922"/>
                </a:lnTo>
                <a:cubicBezTo>
                  <a:pt x="45928" y="28633"/>
                  <a:pt x="48238" y="32433"/>
                  <a:pt x="51582" y="35472"/>
                </a:cubicBezTo>
                <a:cubicBezTo>
                  <a:pt x="49211" y="31551"/>
                  <a:pt x="47812" y="27661"/>
                  <a:pt x="49667" y="23922"/>
                </a:cubicBezTo>
                <a:lnTo>
                  <a:pt x="55533" y="23922"/>
                </a:lnTo>
                <a:cubicBezTo>
                  <a:pt x="58421" y="23922"/>
                  <a:pt x="60791" y="21582"/>
                  <a:pt x="60791" y="18664"/>
                </a:cubicBezTo>
                <a:lnTo>
                  <a:pt x="60791" y="5290"/>
                </a:lnTo>
                <a:cubicBezTo>
                  <a:pt x="60791" y="2372"/>
                  <a:pt x="58421" y="1"/>
                  <a:pt x="555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" name="Google Shape;751;p41"/>
          <p:cNvGrpSpPr/>
          <p:nvPr/>
        </p:nvGrpSpPr>
        <p:grpSpPr>
          <a:xfrm>
            <a:off x="284571" y="842564"/>
            <a:ext cx="1340533" cy="841781"/>
            <a:chOff x="7304528" y="2195641"/>
            <a:chExt cx="865028" cy="543225"/>
          </a:xfrm>
        </p:grpSpPr>
        <p:sp>
          <p:nvSpPr>
            <p:cNvPr id="752" name="Google Shape;752;p41"/>
            <p:cNvSpPr/>
            <p:nvPr/>
          </p:nvSpPr>
          <p:spPr>
            <a:xfrm>
              <a:off x="7304528" y="2195641"/>
              <a:ext cx="865028" cy="543225"/>
            </a:xfrm>
            <a:custGeom>
              <a:avLst/>
              <a:gdLst/>
              <a:ahLst/>
              <a:cxnLst/>
              <a:rect l="l" t="t" r="r" b="b"/>
              <a:pathLst>
                <a:path w="65199" h="40944" extrusionOk="0">
                  <a:moveTo>
                    <a:pt x="4438" y="0"/>
                  </a:moveTo>
                  <a:cubicBezTo>
                    <a:pt x="1976" y="0"/>
                    <a:pt x="0" y="1976"/>
                    <a:pt x="0" y="4438"/>
                  </a:cubicBezTo>
                  <a:lnTo>
                    <a:pt x="0" y="25624"/>
                  </a:lnTo>
                  <a:cubicBezTo>
                    <a:pt x="0" y="28086"/>
                    <a:pt x="1976" y="30062"/>
                    <a:pt x="4438" y="30062"/>
                  </a:cubicBezTo>
                  <a:lnTo>
                    <a:pt x="44165" y="30062"/>
                  </a:lnTo>
                  <a:cubicBezTo>
                    <a:pt x="44894" y="34469"/>
                    <a:pt x="43861" y="37843"/>
                    <a:pt x="42402" y="40943"/>
                  </a:cubicBezTo>
                  <a:cubicBezTo>
                    <a:pt x="45746" y="38451"/>
                    <a:pt x="47660" y="34894"/>
                    <a:pt x="47904" y="30062"/>
                  </a:cubicBezTo>
                  <a:lnTo>
                    <a:pt x="60791" y="30062"/>
                  </a:lnTo>
                  <a:cubicBezTo>
                    <a:pt x="63223" y="30062"/>
                    <a:pt x="65199" y="28086"/>
                    <a:pt x="65199" y="25624"/>
                  </a:cubicBezTo>
                  <a:lnTo>
                    <a:pt x="65199" y="4438"/>
                  </a:lnTo>
                  <a:cubicBezTo>
                    <a:pt x="65199" y="1976"/>
                    <a:pt x="63223" y="0"/>
                    <a:pt x="607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7639241" y="2507772"/>
              <a:ext cx="425462" cy="13"/>
            </a:xfrm>
            <a:custGeom>
              <a:avLst/>
              <a:gdLst/>
              <a:ahLst/>
              <a:cxnLst/>
              <a:rect l="l" t="t" r="r" b="b"/>
              <a:pathLst>
                <a:path w="32068" h="1" fill="none" extrusionOk="0">
                  <a:moveTo>
                    <a:pt x="0" y="1"/>
                  </a:moveTo>
                  <a:lnTo>
                    <a:pt x="32068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7704172" y="2452925"/>
              <a:ext cx="309318" cy="13"/>
            </a:xfrm>
            <a:custGeom>
              <a:avLst/>
              <a:gdLst/>
              <a:ahLst/>
              <a:cxnLst/>
              <a:rect l="l" t="t" r="r" b="b"/>
              <a:pathLst>
                <a:path w="23314" h="1" fill="none" extrusionOk="0">
                  <a:moveTo>
                    <a:pt x="0" y="1"/>
                  </a:moveTo>
                  <a:lnTo>
                    <a:pt x="23314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7639241" y="2397281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7639241" y="2340416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7639241" y="2281137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7337989" y="2238389"/>
              <a:ext cx="260534" cy="310128"/>
            </a:xfrm>
            <a:custGeom>
              <a:avLst/>
              <a:gdLst/>
              <a:ahLst/>
              <a:cxnLst/>
              <a:rect l="l" t="t" r="r" b="b"/>
              <a:pathLst>
                <a:path w="19637" h="23375" extrusionOk="0">
                  <a:moveTo>
                    <a:pt x="2433" y="0"/>
                  </a:moveTo>
                  <a:cubicBezTo>
                    <a:pt x="1095" y="0"/>
                    <a:pt x="1" y="1095"/>
                    <a:pt x="1" y="2462"/>
                  </a:cubicBezTo>
                  <a:lnTo>
                    <a:pt x="1" y="20912"/>
                  </a:lnTo>
                  <a:cubicBezTo>
                    <a:pt x="1" y="22280"/>
                    <a:pt x="1095" y="23374"/>
                    <a:pt x="2433" y="23374"/>
                  </a:cubicBezTo>
                  <a:lnTo>
                    <a:pt x="17205" y="23374"/>
                  </a:lnTo>
                  <a:cubicBezTo>
                    <a:pt x="18542" y="23374"/>
                    <a:pt x="19636" y="22280"/>
                    <a:pt x="19636" y="20912"/>
                  </a:cubicBezTo>
                  <a:lnTo>
                    <a:pt x="19636" y="2462"/>
                  </a:lnTo>
                  <a:cubicBezTo>
                    <a:pt x="19636" y="1095"/>
                    <a:pt x="18542" y="0"/>
                    <a:pt x="17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7335972" y="2294497"/>
              <a:ext cx="263758" cy="253622"/>
            </a:xfrm>
            <a:custGeom>
              <a:avLst/>
              <a:gdLst/>
              <a:ahLst/>
              <a:cxnLst/>
              <a:rect l="l" t="t" r="r" b="b"/>
              <a:pathLst>
                <a:path w="19880" h="19116" extrusionOk="0">
                  <a:moveTo>
                    <a:pt x="7523" y="1"/>
                  </a:moveTo>
                  <a:cubicBezTo>
                    <a:pt x="5194" y="1"/>
                    <a:pt x="2860" y="656"/>
                    <a:pt x="1126" y="2185"/>
                  </a:cubicBezTo>
                  <a:cubicBezTo>
                    <a:pt x="639" y="2610"/>
                    <a:pt x="305" y="3066"/>
                    <a:pt x="214" y="3705"/>
                  </a:cubicBezTo>
                  <a:cubicBezTo>
                    <a:pt x="1" y="5072"/>
                    <a:pt x="183" y="6592"/>
                    <a:pt x="183" y="7960"/>
                  </a:cubicBezTo>
                  <a:lnTo>
                    <a:pt x="183" y="16683"/>
                  </a:lnTo>
                  <a:cubicBezTo>
                    <a:pt x="183" y="18021"/>
                    <a:pt x="1277" y="19115"/>
                    <a:pt x="2615" y="19115"/>
                  </a:cubicBezTo>
                  <a:lnTo>
                    <a:pt x="17357" y="19115"/>
                  </a:lnTo>
                  <a:cubicBezTo>
                    <a:pt x="18725" y="19115"/>
                    <a:pt x="19819" y="18021"/>
                    <a:pt x="19819" y="16683"/>
                  </a:cubicBezTo>
                  <a:cubicBezTo>
                    <a:pt x="19819" y="15194"/>
                    <a:pt x="19880" y="12551"/>
                    <a:pt x="19819" y="12124"/>
                  </a:cubicBezTo>
                  <a:lnTo>
                    <a:pt x="19819" y="12124"/>
                  </a:lnTo>
                  <a:cubicBezTo>
                    <a:pt x="19871" y="12490"/>
                    <a:pt x="19497" y="12788"/>
                    <a:pt x="19141" y="12788"/>
                  </a:cubicBezTo>
                  <a:cubicBezTo>
                    <a:pt x="19082" y="12788"/>
                    <a:pt x="19024" y="12780"/>
                    <a:pt x="18968" y="12762"/>
                  </a:cubicBezTo>
                  <a:cubicBezTo>
                    <a:pt x="18573" y="12671"/>
                    <a:pt x="18269" y="12306"/>
                    <a:pt x="18056" y="11942"/>
                  </a:cubicBezTo>
                  <a:cubicBezTo>
                    <a:pt x="17478" y="10878"/>
                    <a:pt x="17357" y="9632"/>
                    <a:pt x="17144" y="8416"/>
                  </a:cubicBezTo>
                  <a:cubicBezTo>
                    <a:pt x="16658" y="5771"/>
                    <a:pt x="15594" y="3036"/>
                    <a:pt x="13345" y="1516"/>
                  </a:cubicBezTo>
                  <a:cubicBezTo>
                    <a:pt x="12311" y="817"/>
                    <a:pt x="11065" y="422"/>
                    <a:pt x="9819" y="209"/>
                  </a:cubicBezTo>
                  <a:cubicBezTo>
                    <a:pt x="9069" y="73"/>
                    <a:pt x="8296" y="1"/>
                    <a:pt x="7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7366222" y="2408571"/>
              <a:ext cx="204479" cy="139548"/>
            </a:xfrm>
            <a:custGeom>
              <a:avLst/>
              <a:gdLst/>
              <a:ahLst/>
              <a:cxnLst/>
              <a:rect l="l" t="t" r="r" b="b"/>
              <a:pathLst>
                <a:path w="15412" h="10518" extrusionOk="0">
                  <a:moveTo>
                    <a:pt x="5867" y="0"/>
                  </a:moveTo>
                  <a:cubicBezTo>
                    <a:pt x="3982" y="0"/>
                    <a:pt x="2341" y="1277"/>
                    <a:pt x="1885" y="3101"/>
                  </a:cubicBezTo>
                  <a:lnTo>
                    <a:pt x="1" y="10517"/>
                  </a:lnTo>
                  <a:lnTo>
                    <a:pt x="15411" y="10517"/>
                  </a:lnTo>
                  <a:lnTo>
                    <a:pt x="13527" y="3101"/>
                  </a:lnTo>
                  <a:cubicBezTo>
                    <a:pt x="13040" y="1277"/>
                    <a:pt x="11429" y="0"/>
                    <a:pt x="9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7421879" y="2267830"/>
              <a:ext cx="96800" cy="162925"/>
            </a:xfrm>
            <a:custGeom>
              <a:avLst/>
              <a:gdLst/>
              <a:ahLst/>
              <a:cxnLst/>
              <a:rect l="l" t="t" r="r" b="b"/>
              <a:pathLst>
                <a:path w="7296" h="1228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398" y="7873"/>
                    <a:pt x="2553" y="8146"/>
                    <a:pt x="2584" y="8967"/>
                  </a:cubicBezTo>
                  <a:cubicBezTo>
                    <a:pt x="2614" y="9575"/>
                    <a:pt x="2645" y="10213"/>
                    <a:pt x="2371" y="10730"/>
                  </a:cubicBezTo>
                  <a:cubicBezTo>
                    <a:pt x="2158" y="11095"/>
                    <a:pt x="1854" y="11399"/>
                    <a:pt x="1459" y="11520"/>
                  </a:cubicBezTo>
                  <a:cubicBezTo>
                    <a:pt x="1976" y="12037"/>
                    <a:pt x="2736" y="12280"/>
                    <a:pt x="3496" y="12280"/>
                  </a:cubicBezTo>
                  <a:cubicBezTo>
                    <a:pt x="4225" y="12250"/>
                    <a:pt x="4955" y="12006"/>
                    <a:pt x="5593" y="11642"/>
                  </a:cubicBezTo>
                  <a:cubicBezTo>
                    <a:pt x="4711" y="11307"/>
                    <a:pt x="4590" y="10517"/>
                    <a:pt x="4620" y="9666"/>
                  </a:cubicBezTo>
                  <a:cubicBezTo>
                    <a:pt x="4651" y="9271"/>
                    <a:pt x="4681" y="8876"/>
                    <a:pt x="4742" y="8511"/>
                  </a:cubicBezTo>
                  <a:cubicBezTo>
                    <a:pt x="4742" y="8481"/>
                    <a:pt x="5532" y="8055"/>
                    <a:pt x="5654" y="7964"/>
                  </a:cubicBezTo>
                  <a:cubicBezTo>
                    <a:pt x="5988" y="7690"/>
                    <a:pt x="6292" y="7386"/>
                    <a:pt x="6505" y="7022"/>
                  </a:cubicBezTo>
                  <a:cubicBezTo>
                    <a:pt x="7022" y="6231"/>
                    <a:pt x="7295" y="5289"/>
                    <a:pt x="7295" y="4347"/>
                  </a:cubicBezTo>
                  <a:cubicBezTo>
                    <a:pt x="7295" y="1945"/>
                    <a:pt x="5654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7421879" y="2267830"/>
              <a:ext cx="92355" cy="141962"/>
            </a:xfrm>
            <a:custGeom>
              <a:avLst/>
              <a:gdLst/>
              <a:ahLst/>
              <a:cxnLst/>
              <a:rect l="l" t="t" r="r" b="b"/>
              <a:pathLst>
                <a:path w="6961" h="1070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429" y="7873"/>
                    <a:pt x="2553" y="8146"/>
                    <a:pt x="2584" y="8967"/>
                  </a:cubicBezTo>
                  <a:cubicBezTo>
                    <a:pt x="2614" y="9544"/>
                    <a:pt x="2553" y="10122"/>
                    <a:pt x="2493" y="10699"/>
                  </a:cubicBezTo>
                  <a:cubicBezTo>
                    <a:pt x="3192" y="10365"/>
                    <a:pt x="3800" y="9818"/>
                    <a:pt x="4256" y="9180"/>
                  </a:cubicBezTo>
                  <a:cubicBezTo>
                    <a:pt x="4560" y="8693"/>
                    <a:pt x="4924" y="8329"/>
                    <a:pt x="5441" y="8025"/>
                  </a:cubicBezTo>
                  <a:lnTo>
                    <a:pt x="5441" y="8025"/>
                  </a:lnTo>
                  <a:cubicBezTo>
                    <a:pt x="5107" y="8085"/>
                    <a:pt x="4772" y="8116"/>
                    <a:pt x="4468" y="8146"/>
                  </a:cubicBezTo>
                  <a:cubicBezTo>
                    <a:pt x="4341" y="8154"/>
                    <a:pt x="4212" y="8160"/>
                    <a:pt x="4083" y="8160"/>
                  </a:cubicBezTo>
                  <a:cubicBezTo>
                    <a:pt x="3716" y="8160"/>
                    <a:pt x="3346" y="8113"/>
                    <a:pt x="3009" y="7933"/>
                  </a:cubicBezTo>
                  <a:cubicBezTo>
                    <a:pt x="2614" y="7751"/>
                    <a:pt x="2158" y="7629"/>
                    <a:pt x="1854" y="7295"/>
                  </a:cubicBezTo>
                  <a:cubicBezTo>
                    <a:pt x="1581" y="6991"/>
                    <a:pt x="1459" y="6596"/>
                    <a:pt x="1368" y="6201"/>
                  </a:cubicBezTo>
                  <a:cubicBezTo>
                    <a:pt x="1216" y="5411"/>
                    <a:pt x="1125" y="4620"/>
                    <a:pt x="1155" y="3800"/>
                  </a:cubicBezTo>
                  <a:lnTo>
                    <a:pt x="1155" y="3800"/>
                  </a:lnTo>
                  <a:cubicBezTo>
                    <a:pt x="1277" y="3921"/>
                    <a:pt x="1368" y="4043"/>
                    <a:pt x="1490" y="4164"/>
                  </a:cubicBezTo>
                  <a:cubicBezTo>
                    <a:pt x="1520" y="3648"/>
                    <a:pt x="1581" y="3161"/>
                    <a:pt x="1702" y="2675"/>
                  </a:cubicBezTo>
                  <a:cubicBezTo>
                    <a:pt x="1854" y="2857"/>
                    <a:pt x="2067" y="2979"/>
                    <a:pt x="2310" y="2979"/>
                  </a:cubicBezTo>
                  <a:cubicBezTo>
                    <a:pt x="2249" y="2827"/>
                    <a:pt x="2219" y="2645"/>
                    <a:pt x="2189" y="2462"/>
                  </a:cubicBezTo>
                  <a:lnTo>
                    <a:pt x="2189" y="2462"/>
                  </a:lnTo>
                  <a:cubicBezTo>
                    <a:pt x="2508" y="2648"/>
                    <a:pt x="2873" y="2741"/>
                    <a:pt x="3245" y="2741"/>
                  </a:cubicBezTo>
                  <a:cubicBezTo>
                    <a:pt x="3298" y="2741"/>
                    <a:pt x="3351" y="2740"/>
                    <a:pt x="3404" y="2736"/>
                  </a:cubicBezTo>
                  <a:cubicBezTo>
                    <a:pt x="3283" y="2493"/>
                    <a:pt x="3161" y="2249"/>
                    <a:pt x="3070" y="2006"/>
                  </a:cubicBezTo>
                  <a:lnTo>
                    <a:pt x="3070" y="2006"/>
                  </a:lnTo>
                  <a:cubicBezTo>
                    <a:pt x="3131" y="2158"/>
                    <a:pt x="3678" y="2341"/>
                    <a:pt x="3860" y="2371"/>
                  </a:cubicBezTo>
                  <a:cubicBezTo>
                    <a:pt x="4086" y="2446"/>
                    <a:pt x="4331" y="2501"/>
                    <a:pt x="4581" y="2501"/>
                  </a:cubicBezTo>
                  <a:cubicBezTo>
                    <a:pt x="4634" y="2501"/>
                    <a:pt x="4688" y="2498"/>
                    <a:pt x="4742" y="2493"/>
                  </a:cubicBezTo>
                  <a:cubicBezTo>
                    <a:pt x="4711" y="2401"/>
                    <a:pt x="4681" y="2310"/>
                    <a:pt x="4681" y="2219"/>
                  </a:cubicBezTo>
                  <a:lnTo>
                    <a:pt x="4681" y="2219"/>
                  </a:lnTo>
                  <a:cubicBezTo>
                    <a:pt x="5198" y="2432"/>
                    <a:pt x="5775" y="2553"/>
                    <a:pt x="6383" y="2584"/>
                  </a:cubicBezTo>
                  <a:lnTo>
                    <a:pt x="6110" y="2189"/>
                  </a:lnTo>
                  <a:lnTo>
                    <a:pt x="6110" y="2189"/>
                  </a:lnTo>
                  <a:cubicBezTo>
                    <a:pt x="6163" y="2198"/>
                    <a:pt x="6219" y="2201"/>
                    <a:pt x="6276" y="2201"/>
                  </a:cubicBezTo>
                  <a:cubicBezTo>
                    <a:pt x="6414" y="2201"/>
                    <a:pt x="6558" y="2180"/>
                    <a:pt x="6687" y="2158"/>
                  </a:cubicBezTo>
                  <a:cubicBezTo>
                    <a:pt x="6961" y="2097"/>
                    <a:pt x="5684" y="760"/>
                    <a:pt x="5502" y="608"/>
                  </a:cubicBezTo>
                  <a:cubicBezTo>
                    <a:pt x="4955" y="213"/>
                    <a:pt x="4316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7406144" y="2252413"/>
              <a:ext cx="133498" cy="152138"/>
            </a:xfrm>
            <a:custGeom>
              <a:avLst/>
              <a:gdLst/>
              <a:ahLst/>
              <a:cxnLst/>
              <a:rect l="l" t="t" r="r" b="b"/>
              <a:pathLst>
                <a:path w="10062" h="11467" extrusionOk="0">
                  <a:moveTo>
                    <a:pt x="5033" y="1"/>
                  </a:moveTo>
                  <a:cubicBezTo>
                    <a:pt x="3098" y="1"/>
                    <a:pt x="1152" y="928"/>
                    <a:pt x="517" y="2773"/>
                  </a:cubicBezTo>
                  <a:cubicBezTo>
                    <a:pt x="426" y="3016"/>
                    <a:pt x="365" y="3259"/>
                    <a:pt x="305" y="3533"/>
                  </a:cubicBezTo>
                  <a:cubicBezTo>
                    <a:pt x="92" y="4597"/>
                    <a:pt x="92" y="5813"/>
                    <a:pt x="92" y="6816"/>
                  </a:cubicBezTo>
                  <a:cubicBezTo>
                    <a:pt x="62" y="8275"/>
                    <a:pt x="244" y="9703"/>
                    <a:pt x="1" y="11132"/>
                  </a:cubicBezTo>
                  <a:cubicBezTo>
                    <a:pt x="396" y="11102"/>
                    <a:pt x="791" y="10737"/>
                    <a:pt x="821" y="10311"/>
                  </a:cubicBezTo>
                  <a:cubicBezTo>
                    <a:pt x="882" y="10585"/>
                    <a:pt x="913" y="10858"/>
                    <a:pt x="882" y="11102"/>
                  </a:cubicBezTo>
                  <a:cubicBezTo>
                    <a:pt x="1156" y="11071"/>
                    <a:pt x="1429" y="10858"/>
                    <a:pt x="1551" y="10585"/>
                  </a:cubicBezTo>
                  <a:lnTo>
                    <a:pt x="1551" y="10585"/>
                  </a:lnTo>
                  <a:cubicBezTo>
                    <a:pt x="1551" y="10798"/>
                    <a:pt x="1521" y="11041"/>
                    <a:pt x="1521" y="11254"/>
                  </a:cubicBezTo>
                  <a:cubicBezTo>
                    <a:pt x="1855" y="11223"/>
                    <a:pt x="2189" y="10950"/>
                    <a:pt x="2280" y="10615"/>
                  </a:cubicBezTo>
                  <a:cubicBezTo>
                    <a:pt x="2454" y="10886"/>
                    <a:pt x="3010" y="11280"/>
                    <a:pt x="3407" y="11280"/>
                  </a:cubicBezTo>
                  <a:cubicBezTo>
                    <a:pt x="3634" y="11280"/>
                    <a:pt x="3808" y="11151"/>
                    <a:pt x="3831" y="10798"/>
                  </a:cubicBezTo>
                  <a:cubicBezTo>
                    <a:pt x="3861" y="10281"/>
                    <a:pt x="3891" y="9703"/>
                    <a:pt x="3496" y="9369"/>
                  </a:cubicBezTo>
                  <a:cubicBezTo>
                    <a:pt x="3314" y="9217"/>
                    <a:pt x="3101" y="9156"/>
                    <a:pt x="2888" y="9004"/>
                  </a:cubicBezTo>
                  <a:cubicBezTo>
                    <a:pt x="2493" y="8791"/>
                    <a:pt x="2250" y="8366"/>
                    <a:pt x="2128" y="7910"/>
                  </a:cubicBezTo>
                  <a:cubicBezTo>
                    <a:pt x="2007" y="7515"/>
                    <a:pt x="2037" y="7089"/>
                    <a:pt x="2007" y="6694"/>
                  </a:cubicBezTo>
                  <a:cubicBezTo>
                    <a:pt x="1946" y="6329"/>
                    <a:pt x="1824" y="5995"/>
                    <a:pt x="1794" y="5630"/>
                  </a:cubicBezTo>
                  <a:cubicBezTo>
                    <a:pt x="1733" y="4840"/>
                    <a:pt x="1794" y="4050"/>
                    <a:pt x="2098" y="3320"/>
                  </a:cubicBezTo>
                  <a:cubicBezTo>
                    <a:pt x="2250" y="3655"/>
                    <a:pt x="2402" y="3959"/>
                    <a:pt x="2524" y="4293"/>
                  </a:cubicBezTo>
                  <a:cubicBezTo>
                    <a:pt x="2645" y="3624"/>
                    <a:pt x="2706" y="2925"/>
                    <a:pt x="2949" y="2317"/>
                  </a:cubicBezTo>
                  <a:cubicBezTo>
                    <a:pt x="3101" y="2804"/>
                    <a:pt x="3466" y="3199"/>
                    <a:pt x="3952" y="3411"/>
                  </a:cubicBezTo>
                  <a:cubicBezTo>
                    <a:pt x="3952" y="3107"/>
                    <a:pt x="3891" y="2773"/>
                    <a:pt x="3709" y="2500"/>
                  </a:cubicBezTo>
                  <a:lnTo>
                    <a:pt x="3709" y="2500"/>
                  </a:lnTo>
                  <a:cubicBezTo>
                    <a:pt x="4165" y="2925"/>
                    <a:pt x="4803" y="3168"/>
                    <a:pt x="5442" y="3168"/>
                  </a:cubicBezTo>
                  <a:cubicBezTo>
                    <a:pt x="5358" y="2974"/>
                    <a:pt x="5225" y="2780"/>
                    <a:pt x="5087" y="2633"/>
                  </a:cubicBezTo>
                  <a:lnTo>
                    <a:pt x="5087" y="2633"/>
                  </a:lnTo>
                  <a:cubicBezTo>
                    <a:pt x="5446" y="2992"/>
                    <a:pt x="5962" y="3189"/>
                    <a:pt x="6468" y="3189"/>
                  </a:cubicBezTo>
                  <a:cubicBezTo>
                    <a:pt x="6562" y="3189"/>
                    <a:pt x="6656" y="3182"/>
                    <a:pt x="6749" y="3168"/>
                  </a:cubicBezTo>
                  <a:cubicBezTo>
                    <a:pt x="6597" y="3047"/>
                    <a:pt x="6445" y="2895"/>
                    <a:pt x="6262" y="2743"/>
                  </a:cubicBezTo>
                  <a:lnTo>
                    <a:pt x="6262" y="2743"/>
                  </a:lnTo>
                  <a:cubicBezTo>
                    <a:pt x="6688" y="2895"/>
                    <a:pt x="7083" y="3016"/>
                    <a:pt x="7508" y="3138"/>
                  </a:cubicBezTo>
                  <a:cubicBezTo>
                    <a:pt x="7600" y="3168"/>
                    <a:pt x="7721" y="3229"/>
                    <a:pt x="7812" y="3320"/>
                  </a:cubicBezTo>
                  <a:cubicBezTo>
                    <a:pt x="7873" y="3411"/>
                    <a:pt x="7873" y="3533"/>
                    <a:pt x="7904" y="3655"/>
                  </a:cubicBezTo>
                  <a:cubicBezTo>
                    <a:pt x="7995" y="5083"/>
                    <a:pt x="7873" y="6542"/>
                    <a:pt x="7569" y="7940"/>
                  </a:cubicBezTo>
                  <a:cubicBezTo>
                    <a:pt x="7508" y="8275"/>
                    <a:pt x="7478" y="8518"/>
                    <a:pt x="7205" y="8761"/>
                  </a:cubicBezTo>
                  <a:cubicBezTo>
                    <a:pt x="6961" y="8974"/>
                    <a:pt x="6688" y="9156"/>
                    <a:pt x="6384" y="9308"/>
                  </a:cubicBezTo>
                  <a:cubicBezTo>
                    <a:pt x="6262" y="9369"/>
                    <a:pt x="6110" y="9430"/>
                    <a:pt x="6019" y="9521"/>
                  </a:cubicBezTo>
                  <a:cubicBezTo>
                    <a:pt x="5837" y="9673"/>
                    <a:pt x="5806" y="9855"/>
                    <a:pt x="5776" y="10068"/>
                  </a:cubicBezTo>
                  <a:cubicBezTo>
                    <a:pt x="5746" y="10402"/>
                    <a:pt x="5715" y="10737"/>
                    <a:pt x="5715" y="11102"/>
                  </a:cubicBezTo>
                  <a:cubicBezTo>
                    <a:pt x="5715" y="11132"/>
                    <a:pt x="5715" y="11193"/>
                    <a:pt x="5746" y="11223"/>
                  </a:cubicBezTo>
                  <a:cubicBezTo>
                    <a:pt x="5776" y="11254"/>
                    <a:pt x="5837" y="11284"/>
                    <a:pt x="5867" y="11314"/>
                  </a:cubicBezTo>
                  <a:cubicBezTo>
                    <a:pt x="6019" y="11345"/>
                    <a:pt x="6186" y="11383"/>
                    <a:pt x="6342" y="11383"/>
                  </a:cubicBezTo>
                  <a:cubicBezTo>
                    <a:pt x="6498" y="11383"/>
                    <a:pt x="6642" y="11345"/>
                    <a:pt x="6749" y="11223"/>
                  </a:cubicBezTo>
                  <a:cubicBezTo>
                    <a:pt x="6931" y="11071"/>
                    <a:pt x="6931" y="10767"/>
                    <a:pt x="7053" y="10554"/>
                  </a:cubicBezTo>
                  <a:cubicBezTo>
                    <a:pt x="7133" y="10932"/>
                    <a:pt x="7502" y="11238"/>
                    <a:pt x="7882" y="11238"/>
                  </a:cubicBezTo>
                  <a:cubicBezTo>
                    <a:pt x="7929" y="11238"/>
                    <a:pt x="7977" y="11233"/>
                    <a:pt x="8025" y="11223"/>
                  </a:cubicBezTo>
                  <a:cubicBezTo>
                    <a:pt x="8056" y="11223"/>
                    <a:pt x="8116" y="11223"/>
                    <a:pt x="8147" y="11193"/>
                  </a:cubicBezTo>
                  <a:cubicBezTo>
                    <a:pt x="8208" y="11132"/>
                    <a:pt x="8208" y="11071"/>
                    <a:pt x="8208" y="11010"/>
                  </a:cubicBezTo>
                  <a:cubicBezTo>
                    <a:pt x="8268" y="10798"/>
                    <a:pt x="8299" y="10585"/>
                    <a:pt x="8329" y="10402"/>
                  </a:cubicBezTo>
                  <a:lnTo>
                    <a:pt x="8329" y="10402"/>
                  </a:lnTo>
                  <a:cubicBezTo>
                    <a:pt x="8299" y="10615"/>
                    <a:pt x="9302" y="11375"/>
                    <a:pt x="9484" y="11466"/>
                  </a:cubicBezTo>
                  <a:cubicBezTo>
                    <a:pt x="9363" y="11041"/>
                    <a:pt x="9211" y="10615"/>
                    <a:pt x="9059" y="10190"/>
                  </a:cubicBezTo>
                  <a:lnTo>
                    <a:pt x="9059" y="10190"/>
                  </a:lnTo>
                  <a:cubicBezTo>
                    <a:pt x="9332" y="10524"/>
                    <a:pt x="9667" y="10767"/>
                    <a:pt x="10062" y="10980"/>
                  </a:cubicBezTo>
                  <a:cubicBezTo>
                    <a:pt x="9636" y="9673"/>
                    <a:pt x="9636" y="8305"/>
                    <a:pt x="9727" y="6968"/>
                  </a:cubicBezTo>
                  <a:cubicBezTo>
                    <a:pt x="9849" y="5630"/>
                    <a:pt x="9879" y="4475"/>
                    <a:pt x="9575" y="3138"/>
                  </a:cubicBezTo>
                  <a:cubicBezTo>
                    <a:pt x="9122" y="1042"/>
                    <a:pt x="7083" y="1"/>
                    <a:pt x="5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7481968" y="2293635"/>
              <a:ext cx="50018" cy="111314"/>
            </a:xfrm>
            <a:custGeom>
              <a:avLst/>
              <a:gdLst/>
              <a:ahLst/>
              <a:cxnLst/>
              <a:rect l="l" t="t" r="r" b="b"/>
              <a:pathLst>
                <a:path w="3770" h="8390" extrusionOk="0">
                  <a:moveTo>
                    <a:pt x="1885" y="0"/>
                  </a:moveTo>
                  <a:cubicBezTo>
                    <a:pt x="2067" y="183"/>
                    <a:pt x="2158" y="304"/>
                    <a:pt x="2189" y="548"/>
                  </a:cubicBezTo>
                  <a:cubicBezTo>
                    <a:pt x="2280" y="2007"/>
                    <a:pt x="2158" y="3435"/>
                    <a:pt x="1854" y="4833"/>
                  </a:cubicBezTo>
                  <a:cubicBezTo>
                    <a:pt x="1793" y="5168"/>
                    <a:pt x="1763" y="5411"/>
                    <a:pt x="1520" y="5654"/>
                  </a:cubicBezTo>
                  <a:cubicBezTo>
                    <a:pt x="1246" y="5867"/>
                    <a:pt x="973" y="6049"/>
                    <a:pt x="669" y="6201"/>
                  </a:cubicBezTo>
                  <a:cubicBezTo>
                    <a:pt x="547" y="6262"/>
                    <a:pt x="395" y="6323"/>
                    <a:pt x="304" y="6414"/>
                  </a:cubicBezTo>
                  <a:cubicBezTo>
                    <a:pt x="122" y="6566"/>
                    <a:pt x="91" y="6748"/>
                    <a:pt x="61" y="6961"/>
                  </a:cubicBezTo>
                  <a:cubicBezTo>
                    <a:pt x="31" y="7295"/>
                    <a:pt x="0" y="7660"/>
                    <a:pt x="0" y="7995"/>
                  </a:cubicBezTo>
                  <a:cubicBezTo>
                    <a:pt x="0" y="8025"/>
                    <a:pt x="0" y="8086"/>
                    <a:pt x="31" y="8116"/>
                  </a:cubicBezTo>
                  <a:cubicBezTo>
                    <a:pt x="61" y="8177"/>
                    <a:pt x="122" y="8177"/>
                    <a:pt x="152" y="8207"/>
                  </a:cubicBezTo>
                  <a:cubicBezTo>
                    <a:pt x="304" y="8253"/>
                    <a:pt x="471" y="8291"/>
                    <a:pt x="631" y="8291"/>
                  </a:cubicBezTo>
                  <a:cubicBezTo>
                    <a:pt x="790" y="8291"/>
                    <a:pt x="942" y="8253"/>
                    <a:pt x="1064" y="8147"/>
                  </a:cubicBezTo>
                  <a:cubicBezTo>
                    <a:pt x="1216" y="7964"/>
                    <a:pt x="1216" y="7660"/>
                    <a:pt x="1338" y="7447"/>
                  </a:cubicBezTo>
                  <a:cubicBezTo>
                    <a:pt x="1418" y="7825"/>
                    <a:pt x="1787" y="8131"/>
                    <a:pt x="2167" y="8131"/>
                  </a:cubicBezTo>
                  <a:cubicBezTo>
                    <a:pt x="2214" y="8131"/>
                    <a:pt x="2262" y="8126"/>
                    <a:pt x="2310" y="8116"/>
                  </a:cubicBezTo>
                  <a:cubicBezTo>
                    <a:pt x="2341" y="8116"/>
                    <a:pt x="2401" y="8116"/>
                    <a:pt x="2432" y="8086"/>
                  </a:cubicBezTo>
                  <a:cubicBezTo>
                    <a:pt x="2493" y="8025"/>
                    <a:pt x="2493" y="7964"/>
                    <a:pt x="2523" y="7903"/>
                  </a:cubicBezTo>
                  <a:cubicBezTo>
                    <a:pt x="2553" y="7691"/>
                    <a:pt x="2584" y="7478"/>
                    <a:pt x="2614" y="7296"/>
                  </a:cubicBezTo>
                  <a:lnTo>
                    <a:pt x="2614" y="7296"/>
                  </a:lnTo>
                  <a:cubicBezTo>
                    <a:pt x="2584" y="7478"/>
                    <a:pt x="2949" y="7751"/>
                    <a:pt x="3070" y="7843"/>
                  </a:cubicBezTo>
                  <a:cubicBezTo>
                    <a:pt x="3252" y="7995"/>
                    <a:pt x="3648" y="8177"/>
                    <a:pt x="3769" y="8390"/>
                  </a:cubicBezTo>
                  <a:cubicBezTo>
                    <a:pt x="3344" y="7599"/>
                    <a:pt x="3070" y="6718"/>
                    <a:pt x="2979" y="5836"/>
                  </a:cubicBezTo>
                  <a:cubicBezTo>
                    <a:pt x="2888" y="4560"/>
                    <a:pt x="3131" y="3283"/>
                    <a:pt x="3009" y="2007"/>
                  </a:cubicBezTo>
                  <a:cubicBezTo>
                    <a:pt x="2979" y="1520"/>
                    <a:pt x="2857" y="1004"/>
                    <a:pt x="2614" y="548"/>
                  </a:cubicBezTo>
                  <a:cubicBezTo>
                    <a:pt x="2462" y="274"/>
                    <a:pt x="2219" y="0"/>
                    <a:pt x="18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7421468" y="2295652"/>
              <a:ext cx="36313" cy="106419"/>
            </a:xfrm>
            <a:custGeom>
              <a:avLst/>
              <a:gdLst/>
              <a:ahLst/>
              <a:cxnLst/>
              <a:rect l="l" t="t" r="r" b="b"/>
              <a:pathLst>
                <a:path w="2737" h="8021" extrusionOk="0">
                  <a:moveTo>
                    <a:pt x="1004" y="0"/>
                  </a:moveTo>
                  <a:lnTo>
                    <a:pt x="1004" y="0"/>
                  </a:lnTo>
                  <a:cubicBezTo>
                    <a:pt x="852" y="244"/>
                    <a:pt x="700" y="517"/>
                    <a:pt x="578" y="791"/>
                  </a:cubicBezTo>
                  <a:cubicBezTo>
                    <a:pt x="31" y="2189"/>
                    <a:pt x="1" y="3800"/>
                    <a:pt x="426" y="5259"/>
                  </a:cubicBezTo>
                  <a:cubicBezTo>
                    <a:pt x="548" y="5715"/>
                    <a:pt x="730" y="6140"/>
                    <a:pt x="791" y="6627"/>
                  </a:cubicBezTo>
                  <a:cubicBezTo>
                    <a:pt x="852" y="7113"/>
                    <a:pt x="761" y="7569"/>
                    <a:pt x="487" y="7964"/>
                  </a:cubicBezTo>
                  <a:cubicBezTo>
                    <a:pt x="638" y="7964"/>
                    <a:pt x="1242" y="7542"/>
                    <a:pt x="1127" y="7359"/>
                  </a:cubicBezTo>
                  <a:lnTo>
                    <a:pt x="1127" y="7359"/>
                  </a:lnTo>
                  <a:cubicBezTo>
                    <a:pt x="1303" y="7629"/>
                    <a:pt x="1856" y="8021"/>
                    <a:pt x="2252" y="8021"/>
                  </a:cubicBezTo>
                  <a:cubicBezTo>
                    <a:pt x="2479" y="8021"/>
                    <a:pt x="2653" y="7892"/>
                    <a:pt x="2676" y="7539"/>
                  </a:cubicBezTo>
                  <a:cubicBezTo>
                    <a:pt x="2736" y="7022"/>
                    <a:pt x="2736" y="6444"/>
                    <a:pt x="2341" y="6110"/>
                  </a:cubicBezTo>
                  <a:cubicBezTo>
                    <a:pt x="2159" y="5958"/>
                    <a:pt x="1946" y="5897"/>
                    <a:pt x="1733" y="5745"/>
                  </a:cubicBezTo>
                  <a:cubicBezTo>
                    <a:pt x="1338" y="5532"/>
                    <a:pt x="1095" y="5107"/>
                    <a:pt x="973" y="4651"/>
                  </a:cubicBezTo>
                  <a:cubicBezTo>
                    <a:pt x="852" y="4256"/>
                    <a:pt x="913" y="3830"/>
                    <a:pt x="852" y="3435"/>
                  </a:cubicBezTo>
                  <a:cubicBezTo>
                    <a:pt x="791" y="3070"/>
                    <a:pt x="669" y="2736"/>
                    <a:pt x="639" y="2371"/>
                  </a:cubicBezTo>
                  <a:cubicBezTo>
                    <a:pt x="578" y="1520"/>
                    <a:pt x="700" y="791"/>
                    <a:pt x="1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7457357" y="2346466"/>
              <a:ext cx="31882" cy="11702"/>
            </a:xfrm>
            <a:custGeom>
              <a:avLst/>
              <a:gdLst/>
              <a:ahLst/>
              <a:cxnLst/>
              <a:rect l="l" t="t" r="r" b="b"/>
              <a:pathLst>
                <a:path w="2403" h="882" fill="none" extrusionOk="0">
                  <a:moveTo>
                    <a:pt x="1" y="0"/>
                  </a:moveTo>
                  <a:cubicBezTo>
                    <a:pt x="639" y="821"/>
                    <a:pt x="1794" y="882"/>
                    <a:pt x="2402" y="0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7450099" y="2317835"/>
              <a:ext cx="1632" cy="9287"/>
            </a:xfrm>
            <a:custGeom>
              <a:avLst/>
              <a:gdLst/>
              <a:ahLst/>
              <a:cxnLst/>
              <a:rect l="l" t="t" r="r" b="b"/>
              <a:pathLst>
                <a:path w="123" h="700" fill="none" extrusionOk="0">
                  <a:moveTo>
                    <a:pt x="1" y="0"/>
                  </a:moveTo>
                  <a:cubicBezTo>
                    <a:pt x="1" y="183"/>
                    <a:pt x="1" y="395"/>
                    <a:pt x="1" y="578"/>
                  </a:cubicBezTo>
                  <a:cubicBezTo>
                    <a:pt x="1" y="608"/>
                    <a:pt x="1" y="639"/>
                    <a:pt x="31" y="669"/>
                  </a:cubicBezTo>
                  <a:cubicBezTo>
                    <a:pt x="62" y="699"/>
                    <a:pt x="122" y="669"/>
                    <a:pt x="92" y="63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7488814" y="2316628"/>
              <a:ext cx="823" cy="8876"/>
            </a:xfrm>
            <a:custGeom>
              <a:avLst/>
              <a:gdLst/>
              <a:ahLst/>
              <a:cxnLst/>
              <a:rect l="l" t="t" r="r" b="b"/>
              <a:pathLst>
                <a:path w="62" h="669" fill="none" extrusionOk="0">
                  <a:moveTo>
                    <a:pt x="1" y="0"/>
                  </a:moveTo>
                  <a:cubicBezTo>
                    <a:pt x="31" y="213"/>
                    <a:pt x="62" y="456"/>
                    <a:pt x="31" y="66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7410987" y="2423484"/>
              <a:ext cx="6873" cy="114140"/>
            </a:xfrm>
            <a:custGeom>
              <a:avLst/>
              <a:gdLst/>
              <a:ahLst/>
              <a:cxnLst/>
              <a:rect l="l" t="t" r="r" b="b"/>
              <a:pathLst>
                <a:path w="518" h="8603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1460"/>
                    <a:pt x="61" y="2888"/>
                    <a:pt x="92" y="4317"/>
                  </a:cubicBezTo>
                  <a:cubicBezTo>
                    <a:pt x="122" y="5746"/>
                    <a:pt x="183" y="7174"/>
                    <a:pt x="274" y="8603"/>
                  </a:cubicBezTo>
                  <a:cubicBezTo>
                    <a:pt x="456" y="7174"/>
                    <a:pt x="517" y="5715"/>
                    <a:pt x="456" y="4287"/>
                  </a:cubicBezTo>
                  <a:cubicBezTo>
                    <a:pt x="426" y="2858"/>
                    <a:pt x="304" y="1429"/>
                    <a:pt x="3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7514632" y="2424705"/>
              <a:ext cx="10097" cy="110903"/>
            </a:xfrm>
            <a:custGeom>
              <a:avLst/>
              <a:gdLst/>
              <a:ahLst/>
              <a:cxnLst/>
              <a:rect l="l" t="t" r="r" b="b"/>
              <a:pathLst>
                <a:path w="761" h="8359" extrusionOk="0">
                  <a:moveTo>
                    <a:pt x="730" y="0"/>
                  </a:moveTo>
                  <a:cubicBezTo>
                    <a:pt x="304" y="1337"/>
                    <a:pt x="91" y="2736"/>
                    <a:pt x="31" y="4164"/>
                  </a:cubicBezTo>
                  <a:cubicBezTo>
                    <a:pt x="0" y="5562"/>
                    <a:pt x="122" y="7021"/>
                    <a:pt x="547" y="8359"/>
                  </a:cubicBezTo>
                  <a:cubicBezTo>
                    <a:pt x="395" y="6961"/>
                    <a:pt x="365" y="5562"/>
                    <a:pt x="426" y="4164"/>
                  </a:cubicBezTo>
                  <a:cubicBezTo>
                    <a:pt x="456" y="2766"/>
                    <a:pt x="608" y="1398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69D6A5F-5D18-40F1-9CC8-DD009313A8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1651113"/>
              </p:ext>
            </p:extLst>
          </p:nvPr>
        </p:nvGraphicFramePr>
        <p:xfrm>
          <a:off x="267931" y="433277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C7B25FF-1173-44A9-86D5-C097758FB70B}"/>
              </a:ext>
            </a:extLst>
          </p:cNvPr>
          <p:cNvSpPr txBox="1"/>
          <p:nvPr/>
        </p:nvSpPr>
        <p:spPr>
          <a:xfrm>
            <a:off x="6709144" y="1553538"/>
            <a:ext cx="21669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Percentage of response is good but try to improve it.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2760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1"/>
          <p:cNvSpPr txBox="1">
            <a:spLocks noGrp="1"/>
          </p:cNvSpPr>
          <p:nvPr>
            <p:ph type="title"/>
          </p:nvPr>
        </p:nvSpPr>
        <p:spPr>
          <a:xfrm>
            <a:off x="1462613" y="3967580"/>
            <a:ext cx="6596865" cy="742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Timely Response</a:t>
            </a:r>
            <a:endParaRPr i="1" dirty="0"/>
          </a:p>
        </p:txBody>
      </p:sp>
      <p:grpSp>
        <p:nvGrpSpPr>
          <p:cNvPr id="722" name="Google Shape;722;p41"/>
          <p:cNvGrpSpPr/>
          <p:nvPr/>
        </p:nvGrpSpPr>
        <p:grpSpPr>
          <a:xfrm>
            <a:off x="8460592" y="818548"/>
            <a:ext cx="482725" cy="482327"/>
            <a:chOff x="7300263" y="1212553"/>
            <a:chExt cx="482725" cy="482327"/>
          </a:xfrm>
        </p:grpSpPr>
        <p:sp>
          <p:nvSpPr>
            <p:cNvPr id="723" name="Google Shape;723;p41"/>
            <p:cNvSpPr/>
            <p:nvPr/>
          </p:nvSpPr>
          <p:spPr>
            <a:xfrm>
              <a:off x="7300263" y="1212553"/>
              <a:ext cx="482725" cy="482327"/>
            </a:xfrm>
            <a:custGeom>
              <a:avLst/>
              <a:gdLst/>
              <a:ahLst/>
              <a:cxnLst/>
              <a:rect l="l" t="t" r="r" b="b"/>
              <a:pathLst>
                <a:path w="36384" h="36354" extrusionOk="0">
                  <a:moveTo>
                    <a:pt x="18177" y="0"/>
                  </a:moveTo>
                  <a:cubicBezTo>
                    <a:pt x="8146" y="0"/>
                    <a:pt x="0" y="8116"/>
                    <a:pt x="0" y="18177"/>
                  </a:cubicBezTo>
                  <a:cubicBezTo>
                    <a:pt x="0" y="28207"/>
                    <a:pt x="8146" y="36353"/>
                    <a:pt x="18177" y="36353"/>
                  </a:cubicBezTo>
                  <a:cubicBezTo>
                    <a:pt x="28238" y="36353"/>
                    <a:pt x="36384" y="28207"/>
                    <a:pt x="36384" y="18177"/>
                  </a:cubicBezTo>
                  <a:cubicBezTo>
                    <a:pt x="36384" y="8116"/>
                    <a:pt x="28238" y="0"/>
                    <a:pt x="181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1"/>
            <p:cNvSpPr/>
            <p:nvPr/>
          </p:nvSpPr>
          <p:spPr>
            <a:xfrm>
              <a:off x="7370520" y="1380719"/>
              <a:ext cx="79857" cy="134705"/>
            </a:xfrm>
            <a:custGeom>
              <a:avLst/>
              <a:gdLst/>
              <a:ahLst/>
              <a:cxnLst/>
              <a:rect l="l" t="t" r="r" b="b"/>
              <a:pathLst>
                <a:path w="6019" h="10153" extrusionOk="0">
                  <a:moveTo>
                    <a:pt x="2827" y="0"/>
                  </a:moveTo>
                  <a:cubicBezTo>
                    <a:pt x="2371" y="0"/>
                    <a:pt x="1915" y="61"/>
                    <a:pt x="1429" y="152"/>
                  </a:cubicBezTo>
                  <a:cubicBezTo>
                    <a:pt x="973" y="274"/>
                    <a:pt x="487" y="395"/>
                    <a:pt x="1" y="608"/>
                  </a:cubicBezTo>
                  <a:lnTo>
                    <a:pt x="1" y="2796"/>
                  </a:lnTo>
                  <a:cubicBezTo>
                    <a:pt x="456" y="2462"/>
                    <a:pt x="882" y="2189"/>
                    <a:pt x="1277" y="2037"/>
                  </a:cubicBezTo>
                  <a:cubicBezTo>
                    <a:pt x="1672" y="1854"/>
                    <a:pt x="2037" y="1763"/>
                    <a:pt x="2371" y="1763"/>
                  </a:cubicBezTo>
                  <a:cubicBezTo>
                    <a:pt x="2797" y="1763"/>
                    <a:pt x="3162" y="1915"/>
                    <a:pt x="3405" y="2189"/>
                  </a:cubicBezTo>
                  <a:cubicBezTo>
                    <a:pt x="3678" y="2493"/>
                    <a:pt x="3800" y="2857"/>
                    <a:pt x="3800" y="3313"/>
                  </a:cubicBezTo>
                  <a:cubicBezTo>
                    <a:pt x="3800" y="3617"/>
                    <a:pt x="3739" y="3921"/>
                    <a:pt x="3618" y="4195"/>
                  </a:cubicBezTo>
                  <a:cubicBezTo>
                    <a:pt x="3496" y="4468"/>
                    <a:pt x="3283" y="4772"/>
                    <a:pt x="3010" y="5076"/>
                  </a:cubicBezTo>
                  <a:lnTo>
                    <a:pt x="1" y="8268"/>
                  </a:lnTo>
                  <a:lnTo>
                    <a:pt x="1" y="10152"/>
                  </a:lnTo>
                  <a:lnTo>
                    <a:pt x="6019" y="10152"/>
                  </a:lnTo>
                  <a:lnTo>
                    <a:pt x="6019" y="8268"/>
                  </a:lnTo>
                  <a:lnTo>
                    <a:pt x="2371" y="8268"/>
                  </a:lnTo>
                  <a:lnTo>
                    <a:pt x="4134" y="6414"/>
                  </a:lnTo>
                  <a:cubicBezTo>
                    <a:pt x="4864" y="5623"/>
                    <a:pt x="5381" y="4985"/>
                    <a:pt x="5593" y="4529"/>
                  </a:cubicBezTo>
                  <a:cubicBezTo>
                    <a:pt x="5836" y="4043"/>
                    <a:pt x="5958" y="3526"/>
                    <a:pt x="5958" y="3009"/>
                  </a:cubicBezTo>
                  <a:cubicBezTo>
                    <a:pt x="5958" y="2067"/>
                    <a:pt x="5685" y="1337"/>
                    <a:pt x="5137" y="790"/>
                  </a:cubicBezTo>
                  <a:cubicBezTo>
                    <a:pt x="4590" y="274"/>
                    <a:pt x="3800" y="0"/>
                    <a:pt x="2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1"/>
            <p:cNvSpPr/>
            <p:nvPr/>
          </p:nvSpPr>
          <p:spPr>
            <a:xfrm>
              <a:off x="7470132" y="1383134"/>
              <a:ext cx="91148" cy="132290"/>
            </a:xfrm>
            <a:custGeom>
              <a:avLst/>
              <a:gdLst/>
              <a:ahLst/>
              <a:cxnLst/>
              <a:rect l="l" t="t" r="r" b="b"/>
              <a:pathLst>
                <a:path w="6870" h="9971" extrusionOk="0">
                  <a:moveTo>
                    <a:pt x="3678" y="2128"/>
                  </a:moveTo>
                  <a:lnTo>
                    <a:pt x="3678" y="6292"/>
                  </a:lnTo>
                  <a:lnTo>
                    <a:pt x="1338" y="6292"/>
                  </a:lnTo>
                  <a:lnTo>
                    <a:pt x="3678" y="2128"/>
                  </a:lnTo>
                  <a:close/>
                  <a:moveTo>
                    <a:pt x="3313" y="0"/>
                  </a:moveTo>
                  <a:lnTo>
                    <a:pt x="0" y="5958"/>
                  </a:lnTo>
                  <a:lnTo>
                    <a:pt x="0" y="8177"/>
                  </a:lnTo>
                  <a:lnTo>
                    <a:pt x="3678" y="8177"/>
                  </a:lnTo>
                  <a:lnTo>
                    <a:pt x="3678" y="9970"/>
                  </a:lnTo>
                  <a:lnTo>
                    <a:pt x="5684" y="9970"/>
                  </a:lnTo>
                  <a:lnTo>
                    <a:pt x="5684" y="8177"/>
                  </a:lnTo>
                  <a:lnTo>
                    <a:pt x="6870" y="8177"/>
                  </a:lnTo>
                  <a:lnTo>
                    <a:pt x="6870" y="6292"/>
                  </a:lnTo>
                  <a:lnTo>
                    <a:pt x="5684" y="6292"/>
                  </a:lnTo>
                  <a:lnTo>
                    <a:pt x="56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1"/>
            <p:cNvSpPr/>
            <p:nvPr/>
          </p:nvSpPr>
          <p:spPr>
            <a:xfrm>
              <a:off x="7568126" y="1383134"/>
              <a:ext cx="54861" cy="149220"/>
            </a:xfrm>
            <a:custGeom>
              <a:avLst/>
              <a:gdLst/>
              <a:ahLst/>
              <a:cxnLst/>
              <a:rect l="l" t="t" r="r" b="b"/>
              <a:pathLst>
                <a:path w="4135" h="11247" extrusionOk="0">
                  <a:moveTo>
                    <a:pt x="2918" y="0"/>
                  </a:moveTo>
                  <a:lnTo>
                    <a:pt x="0" y="11247"/>
                  </a:lnTo>
                  <a:lnTo>
                    <a:pt x="1216" y="11247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1"/>
            <p:cNvSpPr/>
            <p:nvPr/>
          </p:nvSpPr>
          <p:spPr>
            <a:xfrm>
              <a:off x="7633057" y="1383134"/>
              <a:ext cx="82683" cy="132290"/>
            </a:xfrm>
            <a:custGeom>
              <a:avLst/>
              <a:gdLst/>
              <a:ahLst/>
              <a:cxnLst/>
              <a:rect l="l" t="t" r="r" b="b"/>
              <a:pathLst>
                <a:path w="6232" h="9971" extrusionOk="0">
                  <a:moveTo>
                    <a:pt x="0" y="0"/>
                  </a:moveTo>
                  <a:lnTo>
                    <a:pt x="0" y="1915"/>
                  </a:lnTo>
                  <a:lnTo>
                    <a:pt x="3982" y="1915"/>
                  </a:lnTo>
                  <a:lnTo>
                    <a:pt x="942" y="9970"/>
                  </a:lnTo>
                  <a:lnTo>
                    <a:pt x="3009" y="9970"/>
                  </a:lnTo>
                  <a:lnTo>
                    <a:pt x="6231" y="1459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" name="Google Shape;728;p41"/>
          <p:cNvGrpSpPr/>
          <p:nvPr/>
        </p:nvGrpSpPr>
        <p:grpSpPr>
          <a:xfrm flipH="1">
            <a:off x="7005384" y="3986274"/>
            <a:ext cx="397242" cy="332311"/>
            <a:chOff x="5212734" y="2311374"/>
            <a:chExt cx="397242" cy="332311"/>
          </a:xfrm>
        </p:grpSpPr>
        <p:sp>
          <p:nvSpPr>
            <p:cNvPr id="729" name="Google Shape;729;p41"/>
            <p:cNvSpPr/>
            <p:nvPr/>
          </p:nvSpPr>
          <p:spPr>
            <a:xfrm>
              <a:off x="5212734" y="2335985"/>
              <a:ext cx="397242" cy="307700"/>
            </a:xfrm>
            <a:custGeom>
              <a:avLst/>
              <a:gdLst/>
              <a:ahLst/>
              <a:cxnLst/>
              <a:rect l="l" t="t" r="r" b="b"/>
              <a:pathLst>
                <a:path w="29941" h="23192" extrusionOk="0">
                  <a:moveTo>
                    <a:pt x="12524" y="0"/>
                  </a:moveTo>
                  <a:cubicBezTo>
                    <a:pt x="5624" y="0"/>
                    <a:pt x="0" y="5198"/>
                    <a:pt x="0" y="11611"/>
                  </a:cubicBezTo>
                  <a:cubicBezTo>
                    <a:pt x="0" y="17994"/>
                    <a:pt x="5624" y="23192"/>
                    <a:pt x="12524" y="23192"/>
                  </a:cubicBezTo>
                  <a:cubicBezTo>
                    <a:pt x="15442" y="23192"/>
                    <a:pt x="18116" y="22280"/>
                    <a:pt x="20214" y="20730"/>
                  </a:cubicBezTo>
                  <a:cubicBezTo>
                    <a:pt x="21763" y="22065"/>
                    <a:pt x="23718" y="22681"/>
                    <a:pt x="25726" y="22681"/>
                  </a:cubicBezTo>
                  <a:cubicBezTo>
                    <a:pt x="27147" y="22681"/>
                    <a:pt x="28593" y="22373"/>
                    <a:pt x="29940" y="21794"/>
                  </a:cubicBezTo>
                  <a:cubicBezTo>
                    <a:pt x="26293" y="21307"/>
                    <a:pt x="23405" y="20304"/>
                    <a:pt x="23162" y="17721"/>
                  </a:cubicBezTo>
                  <a:cubicBezTo>
                    <a:pt x="24347" y="15927"/>
                    <a:pt x="25047" y="13830"/>
                    <a:pt x="25047" y="11611"/>
                  </a:cubicBezTo>
                  <a:cubicBezTo>
                    <a:pt x="25047" y="5198"/>
                    <a:pt x="19454" y="0"/>
                    <a:pt x="125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1"/>
            <p:cNvSpPr/>
            <p:nvPr/>
          </p:nvSpPr>
          <p:spPr>
            <a:xfrm>
              <a:off x="5397033" y="2311374"/>
              <a:ext cx="121796" cy="122207"/>
            </a:xfrm>
            <a:custGeom>
              <a:avLst/>
              <a:gdLst/>
              <a:ahLst/>
              <a:cxnLst/>
              <a:rect l="l" t="t" r="r" b="b"/>
              <a:pathLst>
                <a:path w="9180" h="9211" extrusionOk="0">
                  <a:moveTo>
                    <a:pt x="4590" y="1"/>
                  </a:moveTo>
                  <a:cubicBezTo>
                    <a:pt x="2067" y="1"/>
                    <a:pt x="0" y="2068"/>
                    <a:pt x="0" y="4591"/>
                  </a:cubicBezTo>
                  <a:cubicBezTo>
                    <a:pt x="0" y="7144"/>
                    <a:pt x="2067" y="9211"/>
                    <a:pt x="4590" y="9211"/>
                  </a:cubicBezTo>
                  <a:cubicBezTo>
                    <a:pt x="7143" y="9211"/>
                    <a:pt x="9180" y="7144"/>
                    <a:pt x="9180" y="4591"/>
                  </a:cubicBezTo>
                  <a:cubicBezTo>
                    <a:pt x="9180" y="2068"/>
                    <a:pt x="7143" y="1"/>
                    <a:pt x="45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1"/>
            <p:cNvSpPr/>
            <p:nvPr/>
          </p:nvSpPr>
          <p:spPr>
            <a:xfrm>
              <a:off x="5309123" y="2489224"/>
              <a:ext cx="32267" cy="25421"/>
            </a:xfrm>
            <a:custGeom>
              <a:avLst/>
              <a:gdLst/>
              <a:ahLst/>
              <a:cxnLst/>
              <a:rect l="l" t="t" r="r" b="b"/>
              <a:pathLst>
                <a:path w="2432" h="1916" extrusionOk="0">
                  <a:moveTo>
                    <a:pt x="1216" y="0"/>
                  </a:moveTo>
                  <a:cubicBezTo>
                    <a:pt x="0" y="0"/>
                    <a:pt x="0" y="1915"/>
                    <a:pt x="1216" y="1915"/>
                  </a:cubicBezTo>
                  <a:cubicBezTo>
                    <a:pt x="2432" y="1915"/>
                    <a:pt x="2432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5369211" y="2489224"/>
              <a:ext cx="32678" cy="25421"/>
            </a:xfrm>
            <a:custGeom>
              <a:avLst/>
              <a:gdLst/>
              <a:ahLst/>
              <a:cxnLst/>
              <a:rect l="l" t="t" r="r" b="b"/>
              <a:pathLst>
                <a:path w="2463" h="1916" extrusionOk="0">
                  <a:moveTo>
                    <a:pt x="1216" y="0"/>
                  </a:moveTo>
                  <a:cubicBezTo>
                    <a:pt x="0" y="0"/>
                    <a:pt x="0" y="1915"/>
                    <a:pt x="1216" y="1915"/>
                  </a:cubicBezTo>
                  <a:cubicBezTo>
                    <a:pt x="2462" y="1915"/>
                    <a:pt x="2462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1"/>
            <p:cNvSpPr/>
            <p:nvPr/>
          </p:nvSpPr>
          <p:spPr>
            <a:xfrm>
              <a:off x="5430096" y="2486797"/>
              <a:ext cx="32280" cy="25023"/>
            </a:xfrm>
            <a:custGeom>
              <a:avLst/>
              <a:gdLst/>
              <a:ahLst/>
              <a:cxnLst/>
              <a:rect l="l" t="t" r="r" b="b"/>
              <a:pathLst>
                <a:path w="2433" h="1886" extrusionOk="0">
                  <a:moveTo>
                    <a:pt x="1217" y="1"/>
                  </a:moveTo>
                  <a:cubicBezTo>
                    <a:pt x="1" y="1"/>
                    <a:pt x="1" y="1886"/>
                    <a:pt x="1217" y="1886"/>
                  </a:cubicBezTo>
                  <a:cubicBezTo>
                    <a:pt x="2432" y="1886"/>
                    <a:pt x="2432" y="1"/>
                    <a:pt x="12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p41"/>
          <p:cNvGrpSpPr/>
          <p:nvPr/>
        </p:nvGrpSpPr>
        <p:grpSpPr>
          <a:xfrm>
            <a:off x="2110618" y="3847942"/>
            <a:ext cx="607641" cy="470636"/>
            <a:chOff x="5174873" y="2901823"/>
            <a:chExt cx="465732" cy="360752"/>
          </a:xfrm>
        </p:grpSpPr>
        <p:sp>
          <p:nvSpPr>
            <p:cNvPr id="746" name="Google Shape;746;p41"/>
            <p:cNvSpPr/>
            <p:nvPr/>
          </p:nvSpPr>
          <p:spPr>
            <a:xfrm>
              <a:off x="5174873" y="2901823"/>
              <a:ext cx="465732" cy="360752"/>
            </a:xfrm>
            <a:custGeom>
              <a:avLst/>
              <a:gdLst/>
              <a:ahLst/>
              <a:cxnLst/>
              <a:rect l="l" t="t" r="r" b="b"/>
              <a:pathLst>
                <a:path w="29941" h="23192" extrusionOk="0">
                  <a:moveTo>
                    <a:pt x="12524" y="0"/>
                  </a:moveTo>
                  <a:cubicBezTo>
                    <a:pt x="5624" y="0"/>
                    <a:pt x="0" y="5198"/>
                    <a:pt x="0" y="11611"/>
                  </a:cubicBezTo>
                  <a:cubicBezTo>
                    <a:pt x="0" y="17994"/>
                    <a:pt x="5624" y="23192"/>
                    <a:pt x="12524" y="23192"/>
                  </a:cubicBezTo>
                  <a:cubicBezTo>
                    <a:pt x="15442" y="23192"/>
                    <a:pt x="18116" y="22280"/>
                    <a:pt x="20214" y="20730"/>
                  </a:cubicBezTo>
                  <a:cubicBezTo>
                    <a:pt x="21763" y="22065"/>
                    <a:pt x="23718" y="22681"/>
                    <a:pt x="25726" y="22681"/>
                  </a:cubicBezTo>
                  <a:cubicBezTo>
                    <a:pt x="27147" y="22681"/>
                    <a:pt x="28593" y="22373"/>
                    <a:pt x="29940" y="21794"/>
                  </a:cubicBezTo>
                  <a:cubicBezTo>
                    <a:pt x="26293" y="21307"/>
                    <a:pt x="23405" y="20304"/>
                    <a:pt x="23162" y="17721"/>
                  </a:cubicBezTo>
                  <a:cubicBezTo>
                    <a:pt x="24347" y="15927"/>
                    <a:pt x="25047" y="13830"/>
                    <a:pt x="25047" y="11611"/>
                  </a:cubicBezTo>
                  <a:cubicBezTo>
                    <a:pt x="25047" y="5198"/>
                    <a:pt x="19454" y="0"/>
                    <a:pt x="125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5267515" y="3028621"/>
              <a:ext cx="85907" cy="135103"/>
            </a:xfrm>
            <a:custGeom>
              <a:avLst/>
              <a:gdLst/>
              <a:ahLst/>
              <a:cxnLst/>
              <a:rect l="l" t="t" r="r" b="b"/>
              <a:pathLst>
                <a:path w="6475" h="10183" extrusionOk="0">
                  <a:moveTo>
                    <a:pt x="2462" y="0"/>
                  </a:moveTo>
                  <a:lnTo>
                    <a:pt x="2462" y="2401"/>
                  </a:lnTo>
                  <a:lnTo>
                    <a:pt x="5016" y="2401"/>
                  </a:lnTo>
                  <a:lnTo>
                    <a:pt x="5016" y="0"/>
                  </a:lnTo>
                  <a:close/>
                  <a:moveTo>
                    <a:pt x="2462" y="3404"/>
                  </a:moveTo>
                  <a:lnTo>
                    <a:pt x="2462" y="3678"/>
                  </a:lnTo>
                  <a:cubicBezTo>
                    <a:pt x="2462" y="3891"/>
                    <a:pt x="2402" y="4073"/>
                    <a:pt x="2310" y="4256"/>
                  </a:cubicBezTo>
                  <a:cubicBezTo>
                    <a:pt x="2219" y="4408"/>
                    <a:pt x="2006" y="4651"/>
                    <a:pt x="1672" y="4894"/>
                  </a:cubicBezTo>
                  <a:lnTo>
                    <a:pt x="1216" y="5289"/>
                  </a:lnTo>
                  <a:cubicBezTo>
                    <a:pt x="791" y="5684"/>
                    <a:pt x="456" y="6049"/>
                    <a:pt x="274" y="6414"/>
                  </a:cubicBezTo>
                  <a:cubicBezTo>
                    <a:pt x="91" y="6748"/>
                    <a:pt x="0" y="7143"/>
                    <a:pt x="0" y="7569"/>
                  </a:cubicBezTo>
                  <a:cubicBezTo>
                    <a:pt x="0" y="8420"/>
                    <a:pt x="304" y="9058"/>
                    <a:pt x="912" y="9514"/>
                  </a:cubicBezTo>
                  <a:cubicBezTo>
                    <a:pt x="1520" y="9970"/>
                    <a:pt x="2402" y="10183"/>
                    <a:pt x="3557" y="10183"/>
                  </a:cubicBezTo>
                  <a:cubicBezTo>
                    <a:pt x="3982" y="10183"/>
                    <a:pt x="4438" y="10122"/>
                    <a:pt x="4924" y="10031"/>
                  </a:cubicBezTo>
                  <a:cubicBezTo>
                    <a:pt x="5411" y="9970"/>
                    <a:pt x="5927" y="9818"/>
                    <a:pt x="6475" y="9636"/>
                  </a:cubicBezTo>
                  <a:lnTo>
                    <a:pt x="6475" y="7538"/>
                  </a:lnTo>
                  <a:cubicBezTo>
                    <a:pt x="6019" y="7812"/>
                    <a:pt x="5532" y="8055"/>
                    <a:pt x="5107" y="8207"/>
                  </a:cubicBezTo>
                  <a:cubicBezTo>
                    <a:pt x="4651" y="8359"/>
                    <a:pt x="4225" y="8420"/>
                    <a:pt x="3860" y="8420"/>
                  </a:cubicBezTo>
                  <a:cubicBezTo>
                    <a:pt x="3435" y="8420"/>
                    <a:pt x="3131" y="8329"/>
                    <a:pt x="2918" y="8146"/>
                  </a:cubicBezTo>
                  <a:cubicBezTo>
                    <a:pt x="2675" y="7994"/>
                    <a:pt x="2553" y="7751"/>
                    <a:pt x="2553" y="7417"/>
                  </a:cubicBezTo>
                  <a:cubicBezTo>
                    <a:pt x="2553" y="7204"/>
                    <a:pt x="2614" y="7022"/>
                    <a:pt x="2736" y="6809"/>
                  </a:cubicBezTo>
                  <a:cubicBezTo>
                    <a:pt x="2888" y="6596"/>
                    <a:pt x="3070" y="6383"/>
                    <a:pt x="3344" y="6170"/>
                  </a:cubicBezTo>
                  <a:lnTo>
                    <a:pt x="3769" y="5775"/>
                  </a:lnTo>
                  <a:cubicBezTo>
                    <a:pt x="4286" y="5319"/>
                    <a:pt x="4620" y="4955"/>
                    <a:pt x="4772" y="4681"/>
                  </a:cubicBezTo>
                  <a:cubicBezTo>
                    <a:pt x="4924" y="4408"/>
                    <a:pt x="5016" y="4073"/>
                    <a:pt x="5016" y="3708"/>
                  </a:cubicBezTo>
                  <a:lnTo>
                    <a:pt x="5016" y="340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5379214" y="2993528"/>
              <a:ext cx="85920" cy="134705"/>
            </a:xfrm>
            <a:custGeom>
              <a:avLst/>
              <a:gdLst/>
              <a:ahLst/>
              <a:cxnLst/>
              <a:rect l="l" t="t" r="r" b="b"/>
              <a:pathLst>
                <a:path w="6476" h="10153" extrusionOk="0">
                  <a:moveTo>
                    <a:pt x="2919" y="1"/>
                  </a:moveTo>
                  <a:cubicBezTo>
                    <a:pt x="2493" y="1"/>
                    <a:pt x="2037" y="31"/>
                    <a:pt x="1581" y="122"/>
                  </a:cubicBezTo>
                  <a:cubicBezTo>
                    <a:pt x="1095" y="214"/>
                    <a:pt x="578" y="335"/>
                    <a:pt x="1" y="548"/>
                  </a:cubicBezTo>
                  <a:lnTo>
                    <a:pt x="1" y="2645"/>
                  </a:lnTo>
                  <a:cubicBezTo>
                    <a:pt x="487" y="2341"/>
                    <a:pt x="943" y="2128"/>
                    <a:pt x="1399" y="1976"/>
                  </a:cubicBezTo>
                  <a:cubicBezTo>
                    <a:pt x="1825" y="1824"/>
                    <a:pt x="2250" y="1733"/>
                    <a:pt x="2615" y="1733"/>
                  </a:cubicBezTo>
                  <a:cubicBezTo>
                    <a:pt x="3040" y="1733"/>
                    <a:pt x="3344" y="1824"/>
                    <a:pt x="3588" y="2007"/>
                  </a:cubicBezTo>
                  <a:cubicBezTo>
                    <a:pt x="3800" y="2189"/>
                    <a:pt x="3922" y="2432"/>
                    <a:pt x="3922" y="2736"/>
                  </a:cubicBezTo>
                  <a:cubicBezTo>
                    <a:pt x="3922" y="2949"/>
                    <a:pt x="3861" y="3162"/>
                    <a:pt x="3740" y="3344"/>
                  </a:cubicBezTo>
                  <a:cubicBezTo>
                    <a:pt x="3618" y="3557"/>
                    <a:pt x="3405" y="3770"/>
                    <a:pt x="3132" y="4013"/>
                  </a:cubicBezTo>
                  <a:lnTo>
                    <a:pt x="2676" y="4408"/>
                  </a:lnTo>
                  <a:cubicBezTo>
                    <a:pt x="2189" y="4834"/>
                    <a:pt x="1855" y="5198"/>
                    <a:pt x="1703" y="5472"/>
                  </a:cubicBezTo>
                  <a:cubicBezTo>
                    <a:pt x="1551" y="5746"/>
                    <a:pt x="1460" y="6080"/>
                    <a:pt x="1460" y="6445"/>
                  </a:cubicBezTo>
                  <a:lnTo>
                    <a:pt x="1460" y="6779"/>
                  </a:lnTo>
                  <a:lnTo>
                    <a:pt x="4013" y="6779"/>
                  </a:lnTo>
                  <a:lnTo>
                    <a:pt x="4013" y="6475"/>
                  </a:lnTo>
                  <a:cubicBezTo>
                    <a:pt x="4013" y="6262"/>
                    <a:pt x="4074" y="6080"/>
                    <a:pt x="4165" y="5928"/>
                  </a:cubicBezTo>
                  <a:cubicBezTo>
                    <a:pt x="4256" y="5746"/>
                    <a:pt x="4469" y="5533"/>
                    <a:pt x="4803" y="5259"/>
                  </a:cubicBezTo>
                  <a:lnTo>
                    <a:pt x="5259" y="4864"/>
                  </a:lnTo>
                  <a:cubicBezTo>
                    <a:pt x="5685" y="4469"/>
                    <a:pt x="6019" y="4104"/>
                    <a:pt x="6202" y="3770"/>
                  </a:cubicBezTo>
                  <a:cubicBezTo>
                    <a:pt x="6384" y="3405"/>
                    <a:pt x="6475" y="3040"/>
                    <a:pt x="6475" y="2584"/>
                  </a:cubicBezTo>
                  <a:cubicBezTo>
                    <a:pt x="6475" y="1733"/>
                    <a:pt x="6171" y="1095"/>
                    <a:pt x="5563" y="639"/>
                  </a:cubicBezTo>
                  <a:cubicBezTo>
                    <a:pt x="4955" y="214"/>
                    <a:pt x="4074" y="1"/>
                    <a:pt x="2919" y="1"/>
                  </a:cubicBezTo>
                  <a:close/>
                  <a:moveTo>
                    <a:pt x="1460" y="7752"/>
                  </a:moveTo>
                  <a:lnTo>
                    <a:pt x="1460" y="10153"/>
                  </a:lnTo>
                  <a:lnTo>
                    <a:pt x="4013" y="10153"/>
                  </a:lnTo>
                  <a:lnTo>
                    <a:pt x="4013" y="775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41"/>
          <p:cNvSpPr/>
          <p:nvPr/>
        </p:nvSpPr>
        <p:spPr>
          <a:xfrm>
            <a:off x="2584496" y="1082900"/>
            <a:ext cx="1003372" cy="470638"/>
          </a:xfrm>
          <a:custGeom>
            <a:avLst/>
            <a:gdLst/>
            <a:ahLst/>
            <a:cxnLst/>
            <a:rect l="l" t="t" r="r" b="b"/>
            <a:pathLst>
              <a:path w="60792" h="35473" extrusionOk="0">
                <a:moveTo>
                  <a:pt x="5258" y="1"/>
                </a:moveTo>
                <a:cubicBezTo>
                  <a:pt x="2371" y="1"/>
                  <a:pt x="0" y="2372"/>
                  <a:pt x="0" y="5290"/>
                </a:cubicBezTo>
                <a:lnTo>
                  <a:pt x="0" y="18664"/>
                </a:lnTo>
                <a:cubicBezTo>
                  <a:pt x="0" y="21582"/>
                  <a:pt x="2371" y="23922"/>
                  <a:pt x="5258" y="23922"/>
                </a:cubicBezTo>
                <a:lnTo>
                  <a:pt x="44955" y="23922"/>
                </a:lnTo>
                <a:cubicBezTo>
                  <a:pt x="45928" y="28633"/>
                  <a:pt x="48238" y="32433"/>
                  <a:pt x="51582" y="35472"/>
                </a:cubicBezTo>
                <a:cubicBezTo>
                  <a:pt x="49211" y="31551"/>
                  <a:pt x="47812" y="27661"/>
                  <a:pt x="49667" y="23922"/>
                </a:cubicBezTo>
                <a:lnTo>
                  <a:pt x="55533" y="23922"/>
                </a:lnTo>
                <a:cubicBezTo>
                  <a:pt x="58421" y="23922"/>
                  <a:pt x="60791" y="21582"/>
                  <a:pt x="60791" y="18664"/>
                </a:cubicBezTo>
                <a:lnTo>
                  <a:pt x="60791" y="5290"/>
                </a:lnTo>
                <a:cubicBezTo>
                  <a:pt x="60791" y="2372"/>
                  <a:pt x="58421" y="1"/>
                  <a:pt x="555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" name="Google Shape;751;p41"/>
          <p:cNvGrpSpPr/>
          <p:nvPr/>
        </p:nvGrpSpPr>
        <p:grpSpPr>
          <a:xfrm>
            <a:off x="284571" y="842564"/>
            <a:ext cx="1340533" cy="841781"/>
            <a:chOff x="7304528" y="2195641"/>
            <a:chExt cx="865028" cy="543225"/>
          </a:xfrm>
        </p:grpSpPr>
        <p:sp>
          <p:nvSpPr>
            <p:cNvPr id="752" name="Google Shape;752;p41"/>
            <p:cNvSpPr/>
            <p:nvPr/>
          </p:nvSpPr>
          <p:spPr>
            <a:xfrm>
              <a:off x="7304528" y="2195641"/>
              <a:ext cx="865028" cy="543225"/>
            </a:xfrm>
            <a:custGeom>
              <a:avLst/>
              <a:gdLst/>
              <a:ahLst/>
              <a:cxnLst/>
              <a:rect l="l" t="t" r="r" b="b"/>
              <a:pathLst>
                <a:path w="65199" h="40944" extrusionOk="0">
                  <a:moveTo>
                    <a:pt x="4438" y="0"/>
                  </a:moveTo>
                  <a:cubicBezTo>
                    <a:pt x="1976" y="0"/>
                    <a:pt x="0" y="1976"/>
                    <a:pt x="0" y="4438"/>
                  </a:cubicBezTo>
                  <a:lnTo>
                    <a:pt x="0" y="25624"/>
                  </a:lnTo>
                  <a:cubicBezTo>
                    <a:pt x="0" y="28086"/>
                    <a:pt x="1976" y="30062"/>
                    <a:pt x="4438" y="30062"/>
                  </a:cubicBezTo>
                  <a:lnTo>
                    <a:pt x="44165" y="30062"/>
                  </a:lnTo>
                  <a:cubicBezTo>
                    <a:pt x="44894" y="34469"/>
                    <a:pt x="43861" y="37843"/>
                    <a:pt x="42402" y="40943"/>
                  </a:cubicBezTo>
                  <a:cubicBezTo>
                    <a:pt x="45746" y="38451"/>
                    <a:pt x="47660" y="34894"/>
                    <a:pt x="47904" y="30062"/>
                  </a:cubicBezTo>
                  <a:lnTo>
                    <a:pt x="60791" y="30062"/>
                  </a:lnTo>
                  <a:cubicBezTo>
                    <a:pt x="63223" y="30062"/>
                    <a:pt x="65199" y="28086"/>
                    <a:pt x="65199" y="25624"/>
                  </a:cubicBezTo>
                  <a:lnTo>
                    <a:pt x="65199" y="4438"/>
                  </a:lnTo>
                  <a:cubicBezTo>
                    <a:pt x="65199" y="1976"/>
                    <a:pt x="63223" y="0"/>
                    <a:pt x="607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7639241" y="2507772"/>
              <a:ext cx="425462" cy="13"/>
            </a:xfrm>
            <a:custGeom>
              <a:avLst/>
              <a:gdLst/>
              <a:ahLst/>
              <a:cxnLst/>
              <a:rect l="l" t="t" r="r" b="b"/>
              <a:pathLst>
                <a:path w="32068" h="1" fill="none" extrusionOk="0">
                  <a:moveTo>
                    <a:pt x="0" y="1"/>
                  </a:moveTo>
                  <a:lnTo>
                    <a:pt x="32068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7704172" y="2452925"/>
              <a:ext cx="309318" cy="13"/>
            </a:xfrm>
            <a:custGeom>
              <a:avLst/>
              <a:gdLst/>
              <a:ahLst/>
              <a:cxnLst/>
              <a:rect l="l" t="t" r="r" b="b"/>
              <a:pathLst>
                <a:path w="23314" h="1" fill="none" extrusionOk="0">
                  <a:moveTo>
                    <a:pt x="0" y="1"/>
                  </a:moveTo>
                  <a:lnTo>
                    <a:pt x="23314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7639241" y="2397281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7639241" y="2340416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7639241" y="2281137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7337989" y="2238389"/>
              <a:ext cx="260534" cy="310128"/>
            </a:xfrm>
            <a:custGeom>
              <a:avLst/>
              <a:gdLst/>
              <a:ahLst/>
              <a:cxnLst/>
              <a:rect l="l" t="t" r="r" b="b"/>
              <a:pathLst>
                <a:path w="19637" h="23375" extrusionOk="0">
                  <a:moveTo>
                    <a:pt x="2433" y="0"/>
                  </a:moveTo>
                  <a:cubicBezTo>
                    <a:pt x="1095" y="0"/>
                    <a:pt x="1" y="1095"/>
                    <a:pt x="1" y="2462"/>
                  </a:cubicBezTo>
                  <a:lnTo>
                    <a:pt x="1" y="20912"/>
                  </a:lnTo>
                  <a:cubicBezTo>
                    <a:pt x="1" y="22280"/>
                    <a:pt x="1095" y="23374"/>
                    <a:pt x="2433" y="23374"/>
                  </a:cubicBezTo>
                  <a:lnTo>
                    <a:pt x="17205" y="23374"/>
                  </a:lnTo>
                  <a:cubicBezTo>
                    <a:pt x="18542" y="23374"/>
                    <a:pt x="19636" y="22280"/>
                    <a:pt x="19636" y="20912"/>
                  </a:cubicBezTo>
                  <a:lnTo>
                    <a:pt x="19636" y="2462"/>
                  </a:lnTo>
                  <a:cubicBezTo>
                    <a:pt x="19636" y="1095"/>
                    <a:pt x="18542" y="0"/>
                    <a:pt x="17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7335972" y="2294497"/>
              <a:ext cx="263758" cy="253622"/>
            </a:xfrm>
            <a:custGeom>
              <a:avLst/>
              <a:gdLst/>
              <a:ahLst/>
              <a:cxnLst/>
              <a:rect l="l" t="t" r="r" b="b"/>
              <a:pathLst>
                <a:path w="19880" h="19116" extrusionOk="0">
                  <a:moveTo>
                    <a:pt x="7523" y="1"/>
                  </a:moveTo>
                  <a:cubicBezTo>
                    <a:pt x="5194" y="1"/>
                    <a:pt x="2860" y="656"/>
                    <a:pt x="1126" y="2185"/>
                  </a:cubicBezTo>
                  <a:cubicBezTo>
                    <a:pt x="639" y="2610"/>
                    <a:pt x="305" y="3066"/>
                    <a:pt x="214" y="3705"/>
                  </a:cubicBezTo>
                  <a:cubicBezTo>
                    <a:pt x="1" y="5072"/>
                    <a:pt x="183" y="6592"/>
                    <a:pt x="183" y="7960"/>
                  </a:cubicBezTo>
                  <a:lnTo>
                    <a:pt x="183" y="16683"/>
                  </a:lnTo>
                  <a:cubicBezTo>
                    <a:pt x="183" y="18021"/>
                    <a:pt x="1277" y="19115"/>
                    <a:pt x="2615" y="19115"/>
                  </a:cubicBezTo>
                  <a:lnTo>
                    <a:pt x="17357" y="19115"/>
                  </a:lnTo>
                  <a:cubicBezTo>
                    <a:pt x="18725" y="19115"/>
                    <a:pt x="19819" y="18021"/>
                    <a:pt x="19819" y="16683"/>
                  </a:cubicBezTo>
                  <a:cubicBezTo>
                    <a:pt x="19819" y="15194"/>
                    <a:pt x="19880" y="12551"/>
                    <a:pt x="19819" y="12124"/>
                  </a:cubicBezTo>
                  <a:lnTo>
                    <a:pt x="19819" y="12124"/>
                  </a:lnTo>
                  <a:cubicBezTo>
                    <a:pt x="19871" y="12490"/>
                    <a:pt x="19497" y="12788"/>
                    <a:pt x="19141" y="12788"/>
                  </a:cubicBezTo>
                  <a:cubicBezTo>
                    <a:pt x="19082" y="12788"/>
                    <a:pt x="19024" y="12780"/>
                    <a:pt x="18968" y="12762"/>
                  </a:cubicBezTo>
                  <a:cubicBezTo>
                    <a:pt x="18573" y="12671"/>
                    <a:pt x="18269" y="12306"/>
                    <a:pt x="18056" y="11942"/>
                  </a:cubicBezTo>
                  <a:cubicBezTo>
                    <a:pt x="17478" y="10878"/>
                    <a:pt x="17357" y="9632"/>
                    <a:pt x="17144" y="8416"/>
                  </a:cubicBezTo>
                  <a:cubicBezTo>
                    <a:pt x="16658" y="5771"/>
                    <a:pt x="15594" y="3036"/>
                    <a:pt x="13345" y="1516"/>
                  </a:cubicBezTo>
                  <a:cubicBezTo>
                    <a:pt x="12311" y="817"/>
                    <a:pt x="11065" y="422"/>
                    <a:pt x="9819" y="209"/>
                  </a:cubicBezTo>
                  <a:cubicBezTo>
                    <a:pt x="9069" y="73"/>
                    <a:pt x="8296" y="1"/>
                    <a:pt x="7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7366222" y="2408571"/>
              <a:ext cx="204479" cy="139548"/>
            </a:xfrm>
            <a:custGeom>
              <a:avLst/>
              <a:gdLst/>
              <a:ahLst/>
              <a:cxnLst/>
              <a:rect l="l" t="t" r="r" b="b"/>
              <a:pathLst>
                <a:path w="15412" h="10518" extrusionOk="0">
                  <a:moveTo>
                    <a:pt x="5867" y="0"/>
                  </a:moveTo>
                  <a:cubicBezTo>
                    <a:pt x="3982" y="0"/>
                    <a:pt x="2341" y="1277"/>
                    <a:pt x="1885" y="3101"/>
                  </a:cubicBezTo>
                  <a:lnTo>
                    <a:pt x="1" y="10517"/>
                  </a:lnTo>
                  <a:lnTo>
                    <a:pt x="15411" y="10517"/>
                  </a:lnTo>
                  <a:lnTo>
                    <a:pt x="13527" y="3101"/>
                  </a:lnTo>
                  <a:cubicBezTo>
                    <a:pt x="13040" y="1277"/>
                    <a:pt x="11429" y="0"/>
                    <a:pt x="9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7421879" y="2267830"/>
              <a:ext cx="96800" cy="162925"/>
            </a:xfrm>
            <a:custGeom>
              <a:avLst/>
              <a:gdLst/>
              <a:ahLst/>
              <a:cxnLst/>
              <a:rect l="l" t="t" r="r" b="b"/>
              <a:pathLst>
                <a:path w="7296" h="1228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398" y="7873"/>
                    <a:pt x="2553" y="8146"/>
                    <a:pt x="2584" y="8967"/>
                  </a:cubicBezTo>
                  <a:cubicBezTo>
                    <a:pt x="2614" y="9575"/>
                    <a:pt x="2645" y="10213"/>
                    <a:pt x="2371" y="10730"/>
                  </a:cubicBezTo>
                  <a:cubicBezTo>
                    <a:pt x="2158" y="11095"/>
                    <a:pt x="1854" y="11399"/>
                    <a:pt x="1459" y="11520"/>
                  </a:cubicBezTo>
                  <a:cubicBezTo>
                    <a:pt x="1976" y="12037"/>
                    <a:pt x="2736" y="12280"/>
                    <a:pt x="3496" y="12280"/>
                  </a:cubicBezTo>
                  <a:cubicBezTo>
                    <a:pt x="4225" y="12250"/>
                    <a:pt x="4955" y="12006"/>
                    <a:pt x="5593" y="11642"/>
                  </a:cubicBezTo>
                  <a:cubicBezTo>
                    <a:pt x="4711" y="11307"/>
                    <a:pt x="4590" y="10517"/>
                    <a:pt x="4620" y="9666"/>
                  </a:cubicBezTo>
                  <a:cubicBezTo>
                    <a:pt x="4651" y="9271"/>
                    <a:pt x="4681" y="8876"/>
                    <a:pt x="4742" y="8511"/>
                  </a:cubicBezTo>
                  <a:cubicBezTo>
                    <a:pt x="4742" y="8481"/>
                    <a:pt x="5532" y="8055"/>
                    <a:pt x="5654" y="7964"/>
                  </a:cubicBezTo>
                  <a:cubicBezTo>
                    <a:pt x="5988" y="7690"/>
                    <a:pt x="6292" y="7386"/>
                    <a:pt x="6505" y="7022"/>
                  </a:cubicBezTo>
                  <a:cubicBezTo>
                    <a:pt x="7022" y="6231"/>
                    <a:pt x="7295" y="5289"/>
                    <a:pt x="7295" y="4347"/>
                  </a:cubicBezTo>
                  <a:cubicBezTo>
                    <a:pt x="7295" y="1945"/>
                    <a:pt x="5654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7421879" y="2267830"/>
              <a:ext cx="92355" cy="141962"/>
            </a:xfrm>
            <a:custGeom>
              <a:avLst/>
              <a:gdLst/>
              <a:ahLst/>
              <a:cxnLst/>
              <a:rect l="l" t="t" r="r" b="b"/>
              <a:pathLst>
                <a:path w="6961" h="1070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429" y="7873"/>
                    <a:pt x="2553" y="8146"/>
                    <a:pt x="2584" y="8967"/>
                  </a:cubicBezTo>
                  <a:cubicBezTo>
                    <a:pt x="2614" y="9544"/>
                    <a:pt x="2553" y="10122"/>
                    <a:pt x="2493" y="10699"/>
                  </a:cubicBezTo>
                  <a:cubicBezTo>
                    <a:pt x="3192" y="10365"/>
                    <a:pt x="3800" y="9818"/>
                    <a:pt x="4256" y="9180"/>
                  </a:cubicBezTo>
                  <a:cubicBezTo>
                    <a:pt x="4560" y="8693"/>
                    <a:pt x="4924" y="8329"/>
                    <a:pt x="5441" y="8025"/>
                  </a:cubicBezTo>
                  <a:lnTo>
                    <a:pt x="5441" y="8025"/>
                  </a:lnTo>
                  <a:cubicBezTo>
                    <a:pt x="5107" y="8085"/>
                    <a:pt x="4772" y="8116"/>
                    <a:pt x="4468" y="8146"/>
                  </a:cubicBezTo>
                  <a:cubicBezTo>
                    <a:pt x="4341" y="8154"/>
                    <a:pt x="4212" y="8160"/>
                    <a:pt x="4083" y="8160"/>
                  </a:cubicBezTo>
                  <a:cubicBezTo>
                    <a:pt x="3716" y="8160"/>
                    <a:pt x="3346" y="8113"/>
                    <a:pt x="3009" y="7933"/>
                  </a:cubicBezTo>
                  <a:cubicBezTo>
                    <a:pt x="2614" y="7751"/>
                    <a:pt x="2158" y="7629"/>
                    <a:pt x="1854" y="7295"/>
                  </a:cubicBezTo>
                  <a:cubicBezTo>
                    <a:pt x="1581" y="6991"/>
                    <a:pt x="1459" y="6596"/>
                    <a:pt x="1368" y="6201"/>
                  </a:cubicBezTo>
                  <a:cubicBezTo>
                    <a:pt x="1216" y="5411"/>
                    <a:pt x="1125" y="4620"/>
                    <a:pt x="1155" y="3800"/>
                  </a:cubicBezTo>
                  <a:lnTo>
                    <a:pt x="1155" y="3800"/>
                  </a:lnTo>
                  <a:cubicBezTo>
                    <a:pt x="1277" y="3921"/>
                    <a:pt x="1368" y="4043"/>
                    <a:pt x="1490" y="4164"/>
                  </a:cubicBezTo>
                  <a:cubicBezTo>
                    <a:pt x="1520" y="3648"/>
                    <a:pt x="1581" y="3161"/>
                    <a:pt x="1702" y="2675"/>
                  </a:cubicBezTo>
                  <a:cubicBezTo>
                    <a:pt x="1854" y="2857"/>
                    <a:pt x="2067" y="2979"/>
                    <a:pt x="2310" y="2979"/>
                  </a:cubicBezTo>
                  <a:cubicBezTo>
                    <a:pt x="2249" y="2827"/>
                    <a:pt x="2219" y="2645"/>
                    <a:pt x="2189" y="2462"/>
                  </a:cubicBezTo>
                  <a:lnTo>
                    <a:pt x="2189" y="2462"/>
                  </a:lnTo>
                  <a:cubicBezTo>
                    <a:pt x="2508" y="2648"/>
                    <a:pt x="2873" y="2741"/>
                    <a:pt x="3245" y="2741"/>
                  </a:cubicBezTo>
                  <a:cubicBezTo>
                    <a:pt x="3298" y="2741"/>
                    <a:pt x="3351" y="2740"/>
                    <a:pt x="3404" y="2736"/>
                  </a:cubicBezTo>
                  <a:cubicBezTo>
                    <a:pt x="3283" y="2493"/>
                    <a:pt x="3161" y="2249"/>
                    <a:pt x="3070" y="2006"/>
                  </a:cubicBezTo>
                  <a:lnTo>
                    <a:pt x="3070" y="2006"/>
                  </a:lnTo>
                  <a:cubicBezTo>
                    <a:pt x="3131" y="2158"/>
                    <a:pt x="3678" y="2341"/>
                    <a:pt x="3860" y="2371"/>
                  </a:cubicBezTo>
                  <a:cubicBezTo>
                    <a:pt x="4086" y="2446"/>
                    <a:pt x="4331" y="2501"/>
                    <a:pt x="4581" y="2501"/>
                  </a:cubicBezTo>
                  <a:cubicBezTo>
                    <a:pt x="4634" y="2501"/>
                    <a:pt x="4688" y="2498"/>
                    <a:pt x="4742" y="2493"/>
                  </a:cubicBezTo>
                  <a:cubicBezTo>
                    <a:pt x="4711" y="2401"/>
                    <a:pt x="4681" y="2310"/>
                    <a:pt x="4681" y="2219"/>
                  </a:cubicBezTo>
                  <a:lnTo>
                    <a:pt x="4681" y="2219"/>
                  </a:lnTo>
                  <a:cubicBezTo>
                    <a:pt x="5198" y="2432"/>
                    <a:pt x="5775" y="2553"/>
                    <a:pt x="6383" y="2584"/>
                  </a:cubicBezTo>
                  <a:lnTo>
                    <a:pt x="6110" y="2189"/>
                  </a:lnTo>
                  <a:lnTo>
                    <a:pt x="6110" y="2189"/>
                  </a:lnTo>
                  <a:cubicBezTo>
                    <a:pt x="6163" y="2198"/>
                    <a:pt x="6219" y="2201"/>
                    <a:pt x="6276" y="2201"/>
                  </a:cubicBezTo>
                  <a:cubicBezTo>
                    <a:pt x="6414" y="2201"/>
                    <a:pt x="6558" y="2180"/>
                    <a:pt x="6687" y="2158"/>
                  </a:cubicBezTo>
                  <a:cubicBezTo>
                    <a:pt x="6961" y="2097"/>
                    <a:pt x="5684" y="760"/>
                    <a:pt x="5502" y="608"/>
                  </a:cubicBezTo>
                  <a:cubicBezTo>
                    <a:pt x="4955" y="213"/>
                    <a:pt x="4316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7406144" y="2252413"/>
              <a:ext cx="133498" cy="152138"/>
            </a:xfrm>
            <a:custGeom>
              <a:avLst/>
              <a:gdLst/>
              <a:ahLst/>
              <a:cxnLst/>
              <a:rect l="l" t="t" r="r" b="b"/>
              <a:pathLst>
                <a:path w="10062" h="11467" extrusionOk="0">
                  <a:moveTo>
                    <a:pt x="5033" y="1"/>
                  </a:moveTo>
                  <a:cubicBezTo>
                    <a:pt x="3098" y="1"/>
                    <a:pt x="1152" y="928"/>
                    <a:pt x="517" y="2773"/>
                  </a:cubicBezTo>
                  <a:cubicBezTo>
                    <a:pt x="426" y="3016"/>
                    <a:pt x="365" y="3259"/>
                    <a:pt x="305" y="3533"/>
                  </a:cubicBezTo>
                  <a:cubicBezTo>
                    <a:pt x="92" y="4597"/>
                    <a:pt x="92" y="5813"/>
                    <a:pt x="92" y="6816"/>
                  </a:cubicBezTo>
                  <a:cubicBezTo>
                    <a:pt x="62" y="8275"/>
                    <a:pt x="244" y="9703"/>
                    <a:pt x="1" y="11132"/>
                  </a:cubicBezTo>
                  <a:cubicBezTo>
                    <a:pt x="396" y="11102"/>
                    <a:pt x="791" y="10737"/>
                    <a:pt x="821" y="10311"/>
                  </a:cubicBezTo>
                  <a:cubicBezTo>
                    <a:pt x="882" y="10585"/>
                    <a:pt x="913" y="10858"/>
                    <a:pt x="882" y="11102"/>
                  </a:cubicBezTo>
                  <a:cubicBezTo>
                    <a:pt x="1156" y="11071"/>
                    <a:pt x="1429" y="10858"/>
                    <a:pt x="1551" y="10585"/>
                  </a:cubicBezTo>
                  <a:lnTo>
                    <a:pt x="1551" y="10585"/>
                  </a:lnTo>
                  <a:cubicBezTo>
                    <a:pt x="1551" y="10798"/>
                    <a:pt x="1521" y="11041"/>
                    <a:pt x="1521" y="11254"/>
                  </a:cubicBezTo>
                  <a:cubicBezTo>
                    <a:pt x="1855" y="11223"/>
                    <a:pt x="2189" y="10950"/>
                    <a:pt x="2280" y="10615"/>
                  </a:cubicBezTo>
                  <a:cubicBezTo>
                    <a:pt x="2454" y="10886"/>
                    <a:pt x="3010" y="11280"/>
                    <a:pt x="3407" y="11280"/>
                  </a:cubicBezTo>
                  <a:cubicBezTo>
                    <a:pt x="3634" y="11280"/>
                    <a:pt x="3808" y="11151"/>
                    <a:pt x="3831" y="10798"/>
                  </a:cubicBezTo>
                  <a:cubicBezTo>
                    <a:pt x="3861" y="10281"/>
                    <a:pt x="3891" y="9703"/>
                    <a:pt x="3496" y="9369"/>
                  </a:cubicBezTo>
                  <a:cubicBezTo>
                    <a:pt x="3314" y="9217"/>
                    <a:pt x="3101" y="9156"/>
                    <a:pt x="2888" y="9004"/>
                  </a:cubicBezTo>
                  <a:cubicBezTo>
                    <a:pt x="2493" y="8791"/>
                    <a:pt x="2250" y="8366"/>
                    <a:pt x="2128" y="7910"/>
                  </a:cubicBezTo>
                  <a:cubicBezTo>
                    <a:pt x="2007" y="7515"/>
                    <a:pt x="2037" y="7089"/>
                    <a:pt x="2007" y="6694"/>
                  </a:cubicBezTo>
                  <a:cubicBezTo>
                    <a:pt x="1946" y="6329"/>
                    <a:pt x="1824" y="5995"/>
                    <a:pt x="1794" y="5630"/>
                  </a:cubicBezTo>
                  <a:cubicBezTo>
                    <a:pt x="1733" y="4840"/>
                    <a:pt x="1794" y="4050"/>
                    <a:pt x="2098" y="3320"/>
                  </a:cubicBezTo>
                  <a:cubicBezTo>
                    <a:pt x="2250" y="3655"/>
                    <a:pt x="2402" y="3959"/>
                    <a:pt x="2524" y="4293"/>
                  </a:cubicBezTo>
                  <a:cubicBezTo>
                    <a:pt x="2645" y="3624"/>
                    <a:pt x="2706" y="2925"/>
                    <a:pt x="2949" y="2317"/>
                  </a:cubicBezTo>
                  <a:cubicBezTo>
                    <a:pt x="3101" y="2804"/>
                    <a:pt x="3466" y="3199"/>
                    <a:pt x="3952" y="3411"/>
                  </a:cubicBezTo>
                  <a:cubicBezTo>
                    <a:pt x="3952" y="3107"/>
                    <a:pt x="3891" y="2773"/>
                    <a:pt x="3709" y="2500"/>
                  </a:cubicBezTo>
                  <a:lnTo>
                    <a:pt x="3709" y="2500"/>
                  </a:lnTo>
                  <a:cubicBezTo>
                    <a:pt x="4165" y="2925"/>
                    <a:pt x="4803" y="3168"/>
                    <a:pt x="5442" y="3168"/>
                  </a:cubicBezTo>
                  <a:cubicBezTo>
                    <a:pt x="5358" y="2974"/>
                    <a:pt x="5225" y="2780"/>
                    <a:pt x="5087" y="2633"/>
                  </a:cubicBezTo>
                  <a:lnTo>
                    <a:pt x="5087" y="2633"/>
                  </a:lnTo>
                  <a:cubicBezTo>
                    <a:pt x="5446" y="2992"/>
                    <a:pt x="5962" y="3189"/>
                    <a:pt x="6468" y="3189"/>
                  </a:cubicBezTo>
                  <a:cubicBezTo>
                    <a:pt x="6562" y="3189"/>
                    <a:pt x="6656" y="3182"/>
                    <a:pt x="6749" y="3168"/>
                  </a:cubicBezTo>
                  <a:cubicBezTo>
                    <a:pt x="6597" y="3047"/>
                    <a:pt x="6445" y="2895"/>
                    <a:pt x="6262" y="2743"/>
                  </a:cubicBezTo>
                  <a:lnTo>
                    <a:pt x="6262" y="2743"/>
                  </a:lnTo>
                  <a:cubicBezTo>
                    <a:pt x="6688" y="2895"/>
                    <a:pt x="7083" y="3016"/>
                    <a:pt x="7508" y="3138"/>
                  </a:cubicBezTo>
                  <a:cubicBezTo>
                    <a:pt x="7600" y="3168"/>
                    <a:pt x="7721" y="3229"/>
                    <a:pt x="7812" y="3320"/>
                  </a:cubicBezTo>
                  <a:cubicBezTo>
                    <a:pt x="7873" y="3411"/>
                    <a:pt x="7873" y="3533"/>
                    <a:pt x="7904" y="3655"/>
                  </a:cubicBezTo>
                  <a:cubicBezTo>
                    <a:pt x="7995" y="5083"/>
                    <a:pt x="7873" y="6542"/>
                    <a:pt x="7569" y="7940"/>
                  </a:cubicBezTo>
                  <a:cubicBezTo>
                    <a:pt x="7508" y="8275"/>
                    <a:pt x="7478" y="8518"/>
                    <a:pt x="7205" y="8761"/>
                  </a:cubicBezTo>
                  <a:cubicBezTo>
                    <a:pt x="6961" y="8974"/>
                    <a:pt x="6688" y="9156"/>
                    <a:pt x="6384" y="9308"/>
                  </a:cubicBezTo>
                  <a:cubicBezTo>
                    <a:pt x="6262" y="9369"/>
                    <a:pt x="6110" y="9430"/>
                    <a:pt x="6019" y="9521"/>
                  </a:cubicBezTo>
                  <a:cubicBezTo>
                    <a:pt x="5837" y="9673"/>
                    <a:pt x="5806" y="9855"/>
                    <a:pt x="5776" y="10068"/>
                  </a:cubicBezTo>
                  <a:cubicBezTo>
                    <a:pt x="5746" y="10402"/>
                    <a:pt x="5715" y="10737"/>
                    <a:pt x="5715" y="11102"/>
                  </a:cubicBezTo>
                  <a:cubicBezTo>
                    <a:pt x="5715" y="11132"/>
                    <a:pt x="5715" y="11193"/>
                    <a:pt x="5746" y="11223"/>
                  </a:cubicBezTo>
                  <a:cubicBezTo>
                    <a:pt x="5776" y="11254"/>
                    <a:pt x="5837" y="11284"/>
                    <a:pt x="5867" y="11314"/>
                  </a:cubicBezTo>
                  <a:cubicBezTo>
                    <a:pt x="6019" y="11345"/>
                    <a:pt x="6186" y="11383"/>
                    <a:pt x="6342" y="11383"/>
                  </a:cubicBezTo>
                  <a:cubicBezTo>
                    <a:pt x="6498" y="11383"/>
                    <a:pt x="6642" y="11345"/>
                    <a:pt x="6749" y="11223"/>
                  </a:cubicBezTo>
                  <a:cubicBezTo>
                    <a:pt x="6931" y="11071"/>
                    <a:pt x="6931" y="10767"/>
                    <a:pt x="7053" y="10554"/>
                  </a:cubicBezTo>
                  <a:cubicBezTo>
                    <a:pt x="7133" y="10932"/>
                    <a:pt x="7502" y="11238"/>
                    <a:pt x="7882" y="11238"/>
                  </a:cubicBezTo>
                  <a:cubicBezTo>
                    <a:pt x="7929" y="11238"/>
                    <a:pt x="7977" y="11233"/>
                    <a:pt x="8025" y="11223"/>
                  </a:cubicBezTo>
                  <a:cubicBezTo>
                    <a:pt x="8056" y="11223"/>
                    <a:pt x="8116" y="11223"/>
                    <a:pt x="8147" y="11193"/>
                  </a:cubicBezTo>
                  <a:cubicBezTo>
                    <a:pt x="8208" y="11132"/>
                    <a:pt x="8208" y="11071"/>
                    <a:pt x="8208" y="11010"/>
                  </a:cubicBezTo>
                  <a:cubicBezTo>
                    <a:pt x="8268" y="10798"/>
                    <a:pt x="8299" y="10585"/>
                    <a:pt x="8329" y="10402"/>
                  </a:cubicBezTo>
                  <a:lnTo>
                    <a:pt x="8329" y="10402"/>
                  </a:lnTo>
                  <a:cubicBezTo>
                    <a:pt x="8299" y="10615"/>
                    <a:pt x="9302" y="11375"/>
                    <a:pt x="9484" y="11466"/>
                  </a:cubicBezTo>
                  <a:cubicBezTo>
                    <a:pt x="9363" y="11041"/>
                    <a:pt x="9211" y="10615"/>
                    <a:pt x="9059" y="10190"/>
                  </a:cubicBezTo>
                  <a:lnTo>
                    <a:pt x="9059" y="10190"/>
                  </a:lnTo>
                  <a:cubicBezTo>
                    <a:pt x="9332" y="10524"/>
                    <a:pt x="9667" y="10767"/>
                    <a:pt x="10062" y="10980"/>
                  </a:cubicBezTo>
                  <a:cubicBezTo>
                    <a:pt x="9636" y="9673"/>
                    <a:pt x="9636" y="8305"/>
                    <a:pt x="9727" y="6968"/>
                  </a:cubicBezTo>
                  <a:cubicBezTo>
                    <a:pt x="9849" y="5630"/>
                    <a:pt x="9879" y="4475"/>
                    <a:pt x="9575" y="3138"/>
                  </a:cubicBezTo>
                  <a:cubicBezTo>
                    <a:pt x="9122" y="1042"/>
                    <a:pt x="7083" y="1"/>
                    <a:pt x="5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7481968" y="2293635"/>
              <a:ext cx="50018" cy="111314"/>
            </a:xfrm>
            <a:custGeom>
              <a:avLst/>
              <a:gdLst/>
              <a:ahLst/>
              <a:cxnLst/>
              <a:rect l="l" t="t" r="r" b="b"/>
              <a:pathLst>
                <a:path w="3770" h="8390" extrusionOk="0">
                  <a:moveTo>
                    <a:pt x="1885" y="0"/>
                  </a:moveTo>
                  <a:cubicBezTo>
                    <a:pt x="2067" y="183"/>
                    <a:pt x="2158" y="304"/>
                    <a:pt x="2189" y="548"/>
                  </a:cubicBezTo>
                  <a:cubicBezTo>
                    <a:pt x="2280" y="2007"/>
                    <a:pt x="2158" y="3435"/>
                    <a:pt x="1854" y="4833"/>
                  </a:cubicBezTo>
                  <a:cubicBezTo>
                    <a:pt x="1793" y="5168"/>
                    <a:pt x="1763" y="5411"/>
                    <a:pt x="1520" y="5654"/>
                  </a:cubicBezTo>
                  <a:cubicBezTo>
                    <a:pt x="1246" y="5867"/>
                    <a:pt x="973" y="6049"/>
                    <a:pt x="669" y="6201"/>
                  </a:cubicBezTo>
                  <a:cubicBezTo>
                    <a:pt x="547" y="6262"/>
                    <a:pt x="395" y="6323"/>
                    <a:pt x="304" y="6414"/>
                  </a:cubicBezTo>
                  <a:cubicBezTo>
                    <a:pt x="122" y="6566"/>
                    <a:pt x="91" y="6748"/>
                    <a:pt x="61" y="6961"/>
                  </a:cubicBezTo>
                  <a:cubicBezTo>
                    <a:pt x="31" y="7295"/>
                    <a:pt x="0" y="7660"/>
                    <a:pt x="0" y="7995"/>
                  </a:cubicBezTo>
                  <a:cubicBezTo>
                    <a:pt x="0" y="8025"/>
                    <a:pt x="0" y="8086"/>
                    <a:pt x="31" y="8116"/>
                  </a:cubicBezTo>
                  <a:cubicBezTo>
                    <a:pt x="61" y="8177"/>
                    <a:pt x="122" y="8177"/>
                    <a:pt x="152" y="8207"/>
                  </a:cubicBezTo>
                  <a:cubicBezTo>
                    <a:pt x="304" y="8253"/>
                    <a:pt x="471" y="8291"/>
                    <a:pt x="631" y="8291"/>
                  </a:cubicBezTo>
                  <a:cubicBezTo>
                    <a:pt x="790" y="8291"/>
                    <a:pt x="942" y="8253"/>
                    <a:pt x="1064" y="8147"/>
                  </a:cubicBezTo>
                  <a:cubicBezTo>
                    <a:pt x="1216" y="7964"/>
                    <a:pt x="1216" y="7660"/>
                    <a:pt x="1338" y="7447"/>
                  </a:cubicBezTo>
                  <a:cubicBezTo>
                    <a:pt x="1418" y="7825"/>
                    <a:pt x="1787" y="8131"/>
                    <a:pt x="2167" y="8131"/>
                  </a:cubicBezTo>
                  <a:cubicBezTo>
                    <a:pt x="2214" y="8131"/>
                    <a:pt x="2262" y="8126"/>
                    <a:pt x="2310" y="8116"/>
                  </a:cubicBezTo>
                  <a:cubicBezTo>
                    <a:pt x="2341" y="8116"/>
                    <a:pt x="2401" y="8116"/>
                    <a:pt x="2432" y="8086"/>
                  </a:cubicBezTo>
                  <a:cubicBezTo>
                    <a:pt x="2493" y="8025"/>
                    <a:pt x="2493" y="7964"/>
                    <a:pt x="2523" y="7903"/>
                  </a:cubicBezTo>
                  <a:cubicBezTo>
                    <a:pt x="2553" y="7691"/>
                    <a:pt x="2584" y="7478"/>
                    <a:pt x="2614" y="7296"/>
                  </a:cubicBezTo>
                  <a:lnTo>
                    <a:pt x="2614" y="7296"/>
                  </a:lnTo>
                  <a:cubicBezTo>
                    <a:pt x="2584" y="7478"/>
                    <a:pt x="2949" y="7751"/>
                    <a:pt x="3070" y="7843"/>
                  </a:cubicBezTo>
                  <a:cubicBezTo>
                    <a:pt x="3252" y="7995"/>
                    <a:pt x="3648" y="8177"/>
                    <a:pt x="3769" y="8390"/>
                  </a:cubicBezTo>
                  <a:cubicBezTo>
                    <a:pt x="3344" y="7599"/>
                    <a:pt x="3070" y="6718"/>
                    <a:pt x="2979" y="5836"/>
                  </a:cubicBezTo>
                  <a:cubicBezTo>
                    <a:pt x="2888" y="4560"/>
                    <a:pt x="3131" y="3283"/>
                    <a:pt x="3009" y="2007"/>
                  </a:cubicBezTo>
                  <a:cubicBezTo>
                    <a:pt x="2979" y="1520"/>
                    <a:pt x="2857" y="1004"/>
                    <a:pt x="2614" y="548"/>
                  </a:cubicBezTo>
                  <a:cubicBezTo>
                    <a:pt x="2462" y="274"/>
                    <a:pt x="2219" y="0"/>
                    <a:pt x="18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7421468" y="2295652"/>
              <a:ext cx="36313" cy="106419"/>
            </a:xfrm>
            <a:custGeom>
              <a:avLst/>
              <a:gdLst/>
              <a:ahLst/>
              <a:cxnLst/>
              <a:rect l="l" t="t" r="r" b="b"/>
              <a:pathLst>
                <a:path w="2737" h="8021" extrusionOk="0">
                  <a:moveTo>
                    <a:pt x="1004" y="0"/>
                  </a:moveTo>
                  <a:lnTo>
                    <a:pt x="1004" y="0"/>
                  </a:lnTo>
                  <a:cubicBezTo>
                    <a:pt x="852" y="244"/>
                    <a:pt x="700" y="517"/>
                    <a:pt x="578" y="791"/>
                  </a:cubicBezTo>
                  <a:cubicBezTo>
                    <a:pt x="31" y="2189"/>
                    <a:pt x="1" y="3800"/>
                    <a:pt x="426" y="5259"/>
                  </a:cubicBezTo>
                  <a:cubicBezTo>
                    <a:pt x="548" y="5715"/>
                    <a:pt x="730" y="6140"/>
                    <a:pt x="791" y="6627"/>
                  </a:cubicBezTo>
                  <a:cubicBezTo>
                    <a:pt x="852" y="7113"/>
                    <a:pt x="761" y="7569"/>
                    <a:pt x="487" y="7964"/>
                  </a:cubicBezTo>
                  <a:cubicBezTo>
                    <a:pt x="638" y="7964"/>
                    <a:pt x="1242" y="7542"/>
                    <a:pt x="1127" y="7359"/>
                  </a:cubicBezTo>
                  <a:lnTo>
                    <a:pt x="1127" y="7359"/>
                  </a:lnTo>
                  <a:cubicBezTo>
                    <a:pt x="1303" y="7629"/>
                    <a:pt x="1856" y="8021"/>
                    <a:pt x="2252" y="8021"/>
                  </a:cubicBezTo>
                  <a:cubicBezTo>
                    <a:pt x="2479" y="8021"/>
                    <a:pt x="2653" y="7892"/>
                    <a:pt x="2676" y="7539"/>
                  </a:cubicBezTo>
                  <a:cubicBezTo>
                    <a:pt x="2736" y="7022"/>
                    <a:pt x="2736" y="6444"/>
                    <a:pt x="2341" y="6110"/>
                  </a:cubicBezTo>
                  <a:cubicBezTo>
                    <a:pt x="2159" y="5958"/>
                    <a:pt x="1946" y="5897"/>
                    <a:pt x="1733" y="5745"/>
                  </a:cubicBezTo>
                  <a:cubicBezTo>
                    <a:pt x="1338" y="5532"/>
                    <a:pt x="1095" y="5107"/>
                    <a:pt x="973" y="4651"/>
                  </a:cubicBezTo>
                  <a:cubicBezTo>
                    <a:pt x="852" y="4256"/>
                    <a:pt x="913" y="3830"/>
                    <a:pt x="852" y="3435"/>
                  </a:cubicBezTo>
                  <a:cubicBezTo>
                    <a:pt x="791" y="3070"/>
                    <a:pt x="669" y="2736"/>
                    <a:pt x="639" y="2371"/>
                  </a:cubicBezTo>
                  <a:cubicBezTo>
                    <a:pt x="578" y="1520"/>
                    <a:pt x="700" y="791"/>
                    <a:pt x="1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7457357" y="2346466"/>
              <a:ext cx="31882" cy="11702"/>
            </a:xfrm>
            <a:custGeom>
              <a:avLst/>
              <a:gdLst/>
              <a:ahLst/>
              <a:cxnLst/>
              <a:rect l="l" t="t" r="r" b="b"/>
              <a:pathLst>
                <a:path w="2403" h="882" fill="none" extrusionOk="0">
                  <a:moveTo>
                    <a:pt x="1" y="0"/>
                  </a:moveTo>
                  <a:cubicBezTo>
                    <a:pt x="639" y="821"/>
                    <a:pt x="1794" y="882"/>
                    <a:pt x="2402" y="0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7450099" y="2317835"/>
              <a:ext cx="1632" cy="9287"/>
            </a:xfrm>
            <a:custGeom>
              <a:avLst/>
              <a:gdLst/>
              <a:ahLst/>
              <a:cxnLst/>
              <a:rect l="l" t="t" r="r" b="b"/>
              <a:pathLst>
                <a:path w="123" h="700" fill="none" extrusionOk="0">
                  <a:moveTo>
                    <a:pt x="1" y="0"/>
                  </a:moveTo>
                  <a:cubicBezTo>
                    <a:pt x="1" y="183"/>
                    <a:pt x="1" y="395"/>
                    <a:pt x="1" y="578"/>
                  </a:cubicBezTo>
                  <a:cubicBezTo>
                    <a:pt x="1" y="608"/>
                    <a:pt x="1" y="639"/>
                    <a:pt x="31" y="669"/>
                  </a:cubicBezTo>
                  <a:cubicBezTo>
                    <a:pt x="62" y="699"/>
                    <a:pt x="122" y="669"/>
                    <a:pt x="92" y="63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7488814" y="2316628"/>
              <a:ext cx="823" cy="8876"/>
            </a:xfrm>
            <a:custGeom>
              <a:avLst/>
              <a:gdLst/>
              <a:ahLst/>
              <a:cxnLst/>
              <a:rect l="l" t="t" r="r" b="b"/>
              <a:pathLst>
                <a:path w="62" h="669" fill="none" extrusionOk="0">
                  <a:moveTo>
                    <a:pt x="1" y="0"/>
                  </a:moveTo>
                  <a:cubicBezTo>
                    <a:pt x="31" y="213"/>
                    <a:pt x="62" y="456"/>
                    <a:pt x="31" y="66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7410987" y="2423484"/>
              <a:ext cx="6873" cy="114140"/>
            </a:xfrm>
            <a:custGeom>
              <a:avLst/>
              <a:gdLst/>
              <a:ahLst/>
              <a:cxnLst/>
              <a:rect l="l" t="t" r="r" b="b"/>
              <a:pathLst>
                <a:path w="518" h="8603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1460"/>
                    <a:pt x="61" y="2888"/>
                    <a:pt x="92" y="4317"/>
                  </a:cubicBezTo>
                  <a:cubicBezTo>
                    <a:pt x="122" y="5746"/>
                    <a:pt x="183" y="7174"/>
                    <a:pt x="274" y="8603"/>
                  </a:cubicBezTo>
                  <a:cubicBezTo>
                    <a:pt x="456" y="7174"/>
                    <a:pt x="517" y="5715"/>
                    <a:pt x="456" y="4287"/>
                  </a:cubicBezTo>
                  <a:cubicBezTo>
                    <a:pt x="426" y="2858"/>
                    <a:pt x="304" y="1429"/>
                    <a:pt x="3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7514632" y="2424705"/>
              <a:ext cx="10097" cy="110903"/>
            </a:xfrm>
            <a:custGeom>
              <a:avLst/>
              <a:gdLst/>
              <a:ahLst/>
              <a:cxnLst/>
              <a:rect l="l" t="t" r="r" b="b"/>
              <a:pathLst>
                <a:path w="761" h="8359" extrusionOk="0">
                  <a:moveTo>
                    <a:pt x="730" y="0"/>
                  </a:moveTo>
                  <a:cubicBezTo>
                    <a:pt x="304" y="1337"/>
                    <a:pt x="91" y="2736"/>
                    <a:pt x="31" y="4164"/>
                  </a:cubicBezTo>
                  <a:cubicBezTo>
                    <a:pt x="0" y="5562"/>
                    <a:pt x="122" y="7021"/>
                    <a:pt x="547" y="8359"/>
                  </a:cubicBezTo>
                  <a:cubicBezTo>
                    <a:pt x="395" y="6961"/>
                    <a:pt x="365" y="5562"/>
                    <a:pt x="426" y="4164"/>
                  </a:cubicBezTo>
                  <a:cubicBezTo>
                    <a:pt x="456" y="2766"/>
                    <a:pt x="608" y="1398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35B991F-D4F4-4CE3-AECD-A1C858FD39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9637081"/>
              </p:ext>
            </p:extLst>
          </p:nvPr>
        </p:nvGraphicFramePr>
        <p:xfrm>
          <a:off x="1524000" y="539750"/>
          <a:ext cx="6096000" cy="3520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56210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50"/>
          <p:cNvSpPr txBox="1">
            <a:spLocks noGrp="1"/>
          </p:cNvSpPr>
          <p:nvPr>
            <p:ph type="title"/>
          </p:nvPr>
        </p:nvSpPr>
        <p:spPr>
          <a:xfrm>
            <a:off x="87513" y="1606416"/>
            <a:ext cx="8026727" cy="16170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Thank you </a:t>
            </a:r>
            <a:endParaRPr i="1" dirty="0"/>
          </a:p>
        </p:txBody>
      </p:sp>
      <p:sp>
        <p:nvSpPr>
          <p:cNvPr id="1005" name="Google Shape;1005;p50"/>
          <p:cNvSpPr/>
          <p:nvPr/>
        </p:nvSpPr>
        <p:spPr>
          <a:xfrm>
            <a:off x="4998782" y="1222325"/>
            <a:ext cx="3152100" cy="3152100"/>
          </a:xfrm>
          <a:prstGeom prst="ellipse">
            <a:avLst/>
          </a:prstGeom>
          <a:solidFill>
            <a:srgbClr val="FFF48F">
              <a:alpha val="24710"/>
            </a:srgbClr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50"/>
          <p:cNvSpPr/>
          <p:nvPr/>
        </p:nvSpPr>
        <p:spPr>
          <a:xfrm rot="-1439809">
            <a:off x="6254310" y="2084202"/>
            <a:ext cx="1848915" cy="2378558"/>
          </a:xfrm>
          <a:custGeom>
            <a:avLst/>
            <a:gdLst/>
            <a:ahLst/>
            <a:cxnLst/>
            <a:rect l="l" t="t" r="r" b="b"/>
            <a:pathLst>
              <a:path w="73954" h="95139" extrusionOk="0">
                <a:moveTo>
                  <a:pt x="29819" y="0"/>
                </a:moveTo>
                <a:lnTo>
                  <a:pt x="29241" y="22006"/>
                </a:lnTo>
                <a:cubicBezTo>
                  <a:pt x="12523" y="25563"/>
                  <a:pt x="0" y="40396"/>
                  <a:pt x="0" y="58177"/>
                </a:cubicBezTo>
                <a:cubicBezTo>
                  <a:pt x="0" y="78573"/>
                  <a:pt x="16566" y="95138"/>
                  <a:pt x="36962" y="95138"/>
                </a:cubicBezTo>
                <a:cubicBezTo>
                  <a:pt x="57387" y="95138"/>
                  <a:pt x="73953" y="78573"/>
                  <a:pt x="73953" y="58177"/>
                </a:cubicBezTo>
                <a:cubicBezTo>
                  <a:pt x="73953" y="37751"/>
                  <a:pt x="57387" y="21216"/>
                  <a:pt x="36992" y="21216"/>
                </a:cubicBezTo>
                <a:cubicBezTo>
                  <a:pt x="36414" y="21216"/>
                  <a:pt x="35867" y="21216"/>
                  <a:pt x="35320" y="21247"/>
                </a:cubicBezTo>
                <a:lnTo>
                  <a:pt x="2981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50"/>
          <p:cNvSpPr/>
          <p:nvPr/>
        </p:nvSpPr>
        <p:spPr>
          <a:xfrm>
            <a:off x="6578825" y="2761375"/>
            <a:ext cx="1507650" cy="1172525"/>
          </a:xfrm>
          <a:custGeom>
            <a:avLst/>
            <a:gdLst/>
            <a:ahLst/>
            <a:cxnLst/>
            <a:rect l="l" t="t" r="r" b="b"/>
            <a:pathLst>
              <a:path w="60306" h="46901" extrusionOk="0">
                <a:moveTo>
                  <a:pt x="29427" y="1"/>
                </a:moveTo>
                <a:cubicBezTo>
                  <a:pt x="28305" y="1"/>
                  <a:pt x="27182" y="96"/>
                  <a:pt x="26080" y="283"/>
                </a:cubicBezTo>
                <a:cubicBezTo>
                  <a:pt x="22979" y="830"/>
                  <a:pt x="19149" y="2198"/>
                  <a:pt x="16839" y="4356"/>
                </a:cubicBezTo>
                <a:cubicBezTo>
                  <a:pt x="14833" y="6179"/>
                  <a:pt x="13648" y="8733"/>
                  <a:pt x="12979" y="11377"/>
                </a:cubicBezTo>
                <a:cubicBezTo>
                  <a:pt x="12280" y="14265"/>
                  <a:pt x="12584" y="17304"/>
                  <a:pt x="11824" y="20222"/>
                </a:cubicBezTo>
                <a:cubicBezTo>
                  <a:pt x="11338" y="22076"/>
                  <a:pt x="10395" y="23961"/>
                  <a:pt x="8693" y="24873"/>
                </a:cubicBezTo>
                <a:cubicBezTo>
                  <a:pt x="7933" y="25298"/>
                  <a:pt x="7021" y="25481"/>
                  <a:pt x="6201" y="25785"/>
                </a:cubicBezTo>
                <a:cubicBezTo>
                  <a:pt x="3009" y="26909"/>
                  <a:pt x="608" y="29979"/>
                  <a:pt x="304" y="33353"/>
                </a:cubicBezTo>
                <a:cubicBezTo>
                  <a:pt x="0" y="36697"/>
                  <a:pt x="1763" y="40162"/>
                  <a:pt x="4681" y="41864"/>
                </a:cubicBezTo>
                <a:cubicBezTo>
                  <a:pt x="6031" y="42651"/>
                  <a:pt x="7595" y="43042"/>
                  <a:pt x="9160" y="43042"/>
                </a:cubicBezTo>
                <a:cubicBezTo>
                  <a:pt x="10979" y="43042"/>
                  <a:pt x="12799" y="42514"/>
                  <a:pt x="14286" y="41469"/>
                </a:cubicBezTo>
                <a:cubicBezTo>
                  <a:pt x="14651" y="43049"/>
                  <a:pt x="15806" y="44417"/>
                  <a:pt x="17204" y="45268"/>
                </a:cubicBezTo>
                <a:cubicBezTo>
                  <a:pt x="18602" y="46150"/>
                  <a:pt x="20213" y="46575"/>
                  <a:pt x="21855" y="46757"/>
                </a:cubicBezTo>
                <a:cubicBezTo>
                  <a:pt x="22605" y="46854"/>
                  <a:pt x="23362" y="46901"/>
                  <a:pt x="24121" y="46901"/>
                </a:cubicBezTo>
                <a:cubicBezTo>
                  <a:pt x="27203" y="46901"/>
                  <a:pt x="30302" y="46118"/>
                  <a:pt x="33010" y="44630"/>
                </a:cubicBezTo>
                <a:cubicBezTo>
                  <a:pt x="35837" y="43110"/>
                  <a:pt x="38694" y="40131"/>
                  <a:pt x="42037" y="39918"/>
                </a:cubicBezTo>
                <a:cubicBezTo>
                  <a:pt x="42195" y="39909"/>
                  <a:pt x="42353" y="39905"/>
                  <a:pt x="42510" y="39905"/>
                </a:cubicBezTo>
                <a:cubicBezTo>
                  <a:pt x="43811" y="39905"/>
                  <a:pt x="45093" y="40194"/>
                  <a:pt x="46397" y="40194"/>
                </a:cubicBezTo>
                <a:cubicBezTo>
                  <a:pt x="46453" y="40194"/>
                  <a:pt x="46510" y="40193"/>
                  <a:pt x="46566" y="40192"/>
                </a:cubicBezTo>
                <a:cubicBezTo>
                  <a:pt x="47053" y="40192"/>
                  <a:pt x="47630" y="40101"/>
                  <a:pt x="47873" y="39675"/>
                </a:cubicBezTo>
                <a:cubicBezTo>
                  <a:pt x="48208" y="39067"/>
                  <a:pt x="47661" y="38368"/>
                  <a:pt x="47174" y="37912"/>
                </a:cubicBezTo>
                <a:lnTo>
                  <a:pt x="47174" y="37912"/>
                </a:lnTo>
                <a:cubicBezTo>
                  <a:pt x="48730" y="38472"/>
                  <a:pt x="50398" y="39032"/>
                  <a:pt x="52016" y="39032"/>
                </a:cubicBezTo>
                <a:cubicBezTo>
                  <a:pt x="52769" y="39032"/>
                  <a:pt x="53511" y="38911"/>
                  <a:pt x="54226" y="38611"/>
                </a:cubicBezTo>
                <a:cubicBezTo>
                  <a:pt x="54773" y="38368"/>
                  <a:pt x="55351" y="38034"/>
                  <a:pt x="55867" y="37639"/>
                </a:cubicBezTo>
                <a:cubicBezTo>
                  <a:pt x="58238" y="35845"/>
                  <a:pt x="60001" y="32745"/>
                  <a:pt x="60153" y="29918"/>
                </a:cubicBezTo>
                <a:cubicBezTo>
                  <a:pt x="60305" y="26879"/>
                  <a:pt x="58877" y="23809"/>
                  <a:pt x="56445" y="22015"/>
                </a:cubicBezTo>
                <a:cubicBezTo>
                  <a:pt x="55817" y="21544"/>
                  <a:pt x="55023" y="21156"/>
                  <a:pt x="54259" y="21156"/>
                </a:cubicBezTo>
                <a:cubicBezTo>
                  <a:pt x="53988" y="21156"/>
                  <a:pt x="53721" y="21205"/>
                  <a:pt x="53466" y="21316"/>
                </a:cubicBezTo>
                <a:cubicBezTo>
                  <a:pt x="52828" y="21620"/>
                  <a:pt x="52372" y="22259"/>
                  <a:pt x="51703" y="22441"/>
                </a:cubicBezTo>
                <a:cubicBezTo>
                  <a:pt x="51552" y="22483"/>
                  <a:pt x="51400" y="22502"/>
                  <a:pt x="51250" y="22502"/>
                </a:cubicBezTo>
                <a:cubicBezTo>
                  <a:pt x="50858" y="22502"/>
                  <a:pt x="50474" y="22374"/>
                  <a:pt x="50123" y="22198"/>
                </a:cubicBezTo>
                <a:cubicBezTo>
                  <a:pt x="48147" y="21225"/>
                  <a:pt x="46992" y="19067"/>
                  <a:pt x="46445" y="16939"/>
                </a:cubicBezTo>
                <a:cubicBezTo>
                  <a:pt x="45867" y="14812"/>
                  <a:pt x="45746" y="12562"/>
                  <a:pt x="45107" y="10465"/>
                </a:cubicBezTo>
                <a:cubicBezTo>
                  <a:pt x="43831" y="6210"/>
                  <a:pt x="40426" y="2836"/>
                  <a:pt x="36293" y="1255"/>
                </a:cubicBezTo>
                <a:cubicBezTo>
                  <a:pt x="34114" y="413"/>
                  <a:pt x="31770" y="1"/>
                  <a:pt x="294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50"/>
          <p:cNvSpPr/>
          <p:nvPr/>
        </p:nvSpPr>
        <p:spPr>
          <a:xfrm>
            <a:off x="6657075" y="2837775"/>
            <a:ext cx="1394425" cy="1096125"/>
          </a:xfrm>
          <a:custGeom>
            <a:avLst/>
            <a:gdLst/>
            <a:ahLst/>
            <a:cxnLst/>
            <a:rect l="l" t="t" r="r" b="b"/>
            <a:pathLst>
              <a:path w="55777" h="43845" extrusionOk="0">
                <a:moveTo>
                  <a:pt x="24848" y="1"/>
                </a:moveTo>
                <a:cubicBezTo>
                  <a:pt x="21362" y="1"/>
                  <a:pt x="17900" y="1254"/>
                  <a:pt x="15259" y="3549"/>
                </a:cubicBezTo>
                <a:cubicBezTo>
                  <a:pt x="11612" y="6680"/>
                  <a:pt x="10731" y="11087"/>
                  <a:pt x="11278" y="15707"/>
                </a:cubicBezTo>
                <a:cubicBezTo>
                  <a:pt x="11612" y="18625"/>
                  <a:pt x="12341" y="21513"/>
                  <a:pt x="12281" y="24431"/>
                </a:cubicBezTo>
                <a:cubicBezTo>
                  <a:pt x="12281" y="25525"/>
                  <a:pt x="12129" y="26680"/>
                  <a:pt x="11582" y="27622"/>
                </a:cubicBezTo>
                <a:cubicBezTo>
                  <a:pt x="10921" y="28798"/>
                  <a:pt x="10031" y="29180"/>
                  <a:pt x="9041" y="29180"/>
                </a:cubicBezTo>
                <a:cubicBezTo>
                  <a:pt x="8162" y="29180"/>
                  <a:pt x="7206" y="28879"/>
                  <a:pt x="6262" y="28564"/>
                </a:cubicBezTo>
                <a:cubicBezTo>
                  <a:pt x="5931" y="28458"/>
                  <a:pt x="5589" y="28408"/>
                  <a:pt x="5247" y="28408"/>
                </a:cubicBezTo>
                <a:cubicBezTo>
                  <a:pt x="3923" y="28408"/>
                  <a:pt x="2585" y="29150"/>
                  <a:pt x="1764" y="30236"/>
                </a:cubicBezTo>
                <a:cubicBezTo>
                  <a:pt x="62" y="32546"/>
                  <a:pt x="1" y="36255"/>
                  <a:pt x="1825" y="38413"/>
                </a:cubicBezTo>
                <a:cubicBezTo>
                  <a:pt x="2980" y="39780"/>
                  <a:pt x="4469" y="39993"/>
                  <a:pt x="6171" y="39993"/>
                </a:cubicBezTo>
                <a:cubicBezTo>
                  <a:pt x="6718" y="39963"/>
                  <a:pt x="11338" y="39233"/>
                  <a:pt x="11156" y="38413"/>
                </a:cubicBezTo>
                <a:lnTo>
                  <a:pt x="11156" y="38413"/>
                </a:lnTo>
                <a:cubicBezTo>
                  <a:pt x="11551" y="39993"/>
                  <a:pt x="12676" y="41331"/>
                  <a:pt x="14074" y="42212"/>
                </a:cubicBezTo>
                <a:cubicBezTo>
                  <a:pt x="15472" y="43063"/>
                  <a:pt x="17083" y="43519"/>
                  <a:pt x="18725" y="43701"/>
                </a:cubicBezTo>
                <a:cubicBezTo>
                  <a:pt x="19475" y="43798"/>
                  <a:pt x="20232" y="43845"/>
                  <a:pt x="20991" y="43845"/>
                </a:cubicBezTo>
                <a:cubicBezTo>
                  <a:pt x="24073" y="43845"/>
                  <a:pt x="27172" y="43062"/>
                  <a:pt x="29880" y="41574"/>
                </a:cubicBezTo>
                <a:cubicBezTo>
                  <a:pt x="32707" y="40054"/>
                  <a:pt x="35564" y="37075"/>
                  <a:pt x="38907" y="36862"/>
                </a:cubicBezTo>
                <a:cubicBezTo>
                  <a:pt x="39065" y="36853"/>
                  <a:pt x="39223" y="36849"/>
                  <a:pt x="39380" y="36849"/>
                </a:cubicBezTo>
                <a:cubicBezTo>
                  <a:pt x="40681" y="36849"/>
                  <a:pt x="41963" y="37138"/>
                  <a:pt x="43267" y="37138"/>
                </a:cubicBezTo>
                <a:cubicBezTo>
                  <a:pt x="43323" y="37138"/>
                  <a:pt x="43380" y="37137"/>
                  <a:pt x="43436" y="37136"/>
                </a:cubicBezTo>
                <a:cubicBezTo>
                  <a:pt x="43923" y="37136"/>
                  <a:pt x="44500" y="37045"/>
                  <a:pt x="44743" y="36619"/>
                </a:cubicBezTo>
                <a:cubicBezTo>
                  <a:pt x="45078" y="36011"/>
                  <a:pt x="44531" y="35312"/>
                  <a:pt x="44044" y="34856"/>
                </a:cubicBezTo>
                <a:lnTo>
                  <a:pt x="44044" y="34856"/>
                </a:lnTo>
                <a:cubicBezTo>
                  <a:pt x="45586" y="35412"/>
                  <a:pt x="47240" y="35967"/>
                  <a:pt x="48845" y="35967"/>
                </a:cubicBezTo>
                <a:cubicBezTo>
                  <a:pt x="49612" y="35967"/>
                  <a:pt x="50368" y="35840"/>
                  <a:pt x="51096" y="35525"/>
                </a:cubicBezTo>
                <a:cubicBezTo>
                  <a:pt x="51643" y="35282"/>
                  <a:pt x="52221" y="34978"/>
                  <a:pt x="52737" y="34583"/>
                </a:cubicBezTo>
                <a:cubicBezTo>
                  <a:pt x="54440" y="33306"/>
                  <a:pt x="55777" y="31482"/>
                  <a:pt x="55595" y="29233"/>
                </a:cubicBezTo>
                <a:cubicBezTo>
                  <a:pt x="55503" y="27805"/>
                  <a:pt x="54561" y="26376"/>
                  <a:pt x="53163" y="25950"/>
                </a:cubicBezTo>
                <a:cubicBezTo>
                  <a:pt x="52827" y="25850"/>
                  <a:pt x="52486" y="25809"/>
                  <a:pt x="52143" y="25809"/>
                </a:cubicBezTo>
                <a:cubicBezTo>
                  <a:pt x="51244" y="25809"/>
                  <a:pt x="50326" y="26087"/>
                  <a:pt x="49424" y="26285"/>
                </a:cubicBezTo>
                <a:cubicBezTo>
                  <a:pt x="48768" y="26423"/>
                  <a:pt x="48086" y="26504"/>
                  <a:pt x="47407" y="26504"/>
                </a:cubicBezTo>
                <a:cubicBezTo>
                  <a:pt x="46293" y="26504"/>
                  <a:pt x="45190" y="26285"/>
                  <a:pt x="44227" y="25738"/>
                </a:cubicBezTo>
                <a:cubicBezTo>
                  <a:pt x="42585" y="24765"/>
                  <a:pt x="41613" y="22972"/>
                  <a:pt x="41035" y="21178"/>
                </a:cubicBezTo>
                <a:cubicBezTo>
                  <a:pt x="39637" y="16984"/>
                  <a:pt x="39819" y="12303"/>
                  <a:pt x="37935" y="8260"/>
                </a:cubicBezTo>
                <a:cubicBezTo>
                  <a:pt x="35989" y="4066"/>
                  <a:pt x="31825" y="996"/>
                  <a:pt x="27266" y="205"/>
                </a:cubicBezTo>
                <a:cubicBezTo>
                  <a:pt x="26465" y="68"/>
                  <a:pt x="25656" y="1"/>
                  <a:pt x="2484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50"/>
          <p:cNvSpPr/>
          <p:nvPr/>
        </p:nvSpPr>
        <p:spPr>
          <a:xfrm>
            <a:off x="6866825" y="3582075"/>
            <a:ext cx="1178600" cy="872925"/>
          </a:xfrm>
          <a:custGeom>
            <a:avLst/>
            <a:gdLst/>
            <a:ahLst/>
            <a:cxnLst/>
            <a:rect l="l" t="t" r="r" b="b"/>
            <a:pathLst>
              <a:path w="47144" h="34917" extrusionOk="0">
                <a:moveTo>
                  <a:pt x="31766" y="0"/>
                </a:moveTo>
                <a:cubicBezTo>
                  <a:pt x="31514" y="0"/>
                  <a:pt x="31260" y="13"/>
                  <a:pt x="31004" y="39"/>
                </a:cubicBezTo>
                <a:cubicBezTo>
                  <a:pt x="27812" y="403"/>
                  <a:pt x="24803" y="1650"/>
                  <a:pt x="21885" y="2957"/>
                </a:cubicBezTo>
                <a:cubicBezTo>
                  <a:pt x="20456" y="3595"/>
                  <a:pt x="18997" y="4264"/>
                  <a:pt x="17538" y="4841"/>
                </a:cubicBezTo>
                <a:cubicBezTo>
                  <a:pt x="16049" y="5419"/>
                  <a:pt x="14499" y="5905"/>
                  <a:pt x="13161" y="6756"/>
                </a:cubicBezTo>
                <a:cubicBezTo>
                  <a:pt x="10487" y="8519"/>
                  <a:pt x="9484" y="12774"/>
                  <a:pt x="8359" y="15540"/>
                </a:cubicBezTo>
                <a:cubicBezTo>
                  <a:pt x="6869" y="19309"/>
                  <a:pt x="5319" y="23018"/>
                  <a:pt x="3465" y="26604"/>
                </a:cubicBezTo>
                <a:cubicBezTo>
                  <a:pt x="2675" y="28215"/>
                  <a:pt x="1641" y="30465"/>
                  <a:pt x="0" y="31407"/>
                </a:cubicBezTo>
                <a:cubicBezTo>
                  <a:pt x="3860" y="33139"/>
                  <a:pt x="7964" y="34477"/>
                  <a:pt x="12158" y="34781"/>
                </a:cubicBezTo>
                <a:cubicBezTo>
                  <a:pt x="13350" y="34870"/>
                  <a:pt x="14540" y="34917"/>
                  <a:pt x="15727" y="34917"/>
                </a:cubicBezTo>
                <a:cubicBezTo>
                  <a:pt x="22200" y="34917"/>
                  <a:pt x="28554" y="33535"/>
                  <a:pt x="34256" y="30222"/>
                </a:cubicBezTo>
                <a:cubicBezTo>
                  <a:pt x="36657" y="28823"/>
                  <a:pt x="39332" y="27182"/>
                  <a:pt x="41277" y="25237"/>
                </a:cubicBezTo>
                <a:cubicBezTo>
                  <a:pt x="43466" y="23079"/>
                  <a:pt x="45442" y="20677"/>
                  <a:pt x="47144" y="18094"/>
                </a:cubicBezTo>
                <a:lnTo>
                  <a:pt x="47144" y="18094"/>
                </a:lnTo>
                <a:cubicBezTo>
                  <a:pt x="47101" y="18155"/>
                  <a:pt x="47051" y="18181"/>
                  <a:pt x="46995" y="18181"/>
                </a:cubicBezTo>
                <a:cubicBezTo>
                  <a:pt x="46695" y="18181"/>
                  <a:pt x="46253" y="17406"/>
                  <a:pt x="46202" y="17303"/>
                </a:cubicBezTo>
                <a:cubicBezTo>
                  <a:pt x="44986" y="14750"/>
                  <a:pt x="44104" y="12015"/>
                  <a:pt x="42888" y="9431"/>
                </a:cubicBezTo>
                <a:cubicBezTo>
                  <a:pt x="42341" y="8246"/>
                  <a:pt x="41733" y="7090"/>
                  <a:pt x="40973" y="5996"/>
                </a:cubicBezTo>
                <a:cubicBezTo>
                  <a:pt x="38890" y="2971"/>
                  <a:pt x="35628" y="0"/>
                  <a:pt x="3176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50"/>
          <p:cNvSpPr/>
          <p:nvPr/>
        </p:nvSpPr>
        <p:spPr>
          <a:xfrm>
            <a:off x="6866825" y="3586050"/>
            <a:ext cx="1178600" cy="868950"/>
          </a:xfrm>
          <a:custGeom>
            <a:avLst/>
            <a:gdLst/>
            <a:ahLst/>
            <a:cxnLst/>
            <a:rect l="l" t="t" r="r" b="b"/>
            <a:pathLst>
              <a:path w="47144" h="34758" extrusionOk="0">
                <a:moveTo>
                  <a:pt x="33360" y="1"/>
                </a:moveTo>
                <a:cubicBezTo>
                  <a:pt x="32982" y="1"/>
                  <a:pt x="32648" y="114"/>
                  <a:pt x="32402" y="396"/>
                </a:cubicBezTo>
                <a:cubicBezTo>
                  <a:pt x="32068" y="761"/>
                  <a:pt x="31946" y="1278"/>
                  <a:pt x="31855" y="1764"/>
                </a:cubicBezTo>
                <a:cubicBezTo>
                  <a:pt x="30365" y="9758"/>
                  <a:pt x="34013" y="17904"/>
                  <a:pt x="33435" y="26050"/>
                </a:cubicBezTo>
                <a:cubicBezTo>
                  <a:pt x="33405" y="26597"/>
                  <a:pt x="33344" y="27205"/>
                  <a:pt x="33010" y="27692"/>
                </a:cubicBezTo>
                <a:cubicBezTo>
                  <a:pt x="31368" y="29941"/>
                  <a:pt x="28055" y="31309"/>
                  <a:pt x="25411" y="31917"/>
                </a:cubicBezTo>
                <a:cubicBezTo>
                  <a:pt x="22649" y="32533"/>
                  <a:pt x="19826" y="32850"/>
                  <a:pt x="16993" y="32850"/>
                </a:cubicBezTo>
                <a:cubicBezTo>
                  <a:pt x="16334" y="32850"/>
                  <a:pt x="15675" y="32833"/>
                  <a:pt x="15016" y="32798"/>
                </a:cubicBezTo>
                <a:cubicBezTo>
                  <a:pt x="13283" y="32707"/>
                  <a:pt x="11429" y="32403"/>
                  <a:pt x="10243" y="31157"/>
                </a:cubicBezTo>
                <a:lnTo>
                  <a:pt x="10243" y="31157"/>
                </a:lnTo>
                <a:cubicBezTo>
                  <a:pt x="10870" y="31179"/>
                  <a:pt x="11497" y="31190"/>
                  <a:pt x="12124" y="31190"/>
                </a:cubicBezTo>
                <a:cubicBezTo>
                  <a:pt x="17579" y="31190"/>
                  <a:pt x="23027" y="30361"/>
                  <a:pt x="28207" y="28725"/>
                </a:cubicBezTo>
                <a:cubicBezTo>
                  <a:pt x="28481" y="28634"/>
                  <a:pt x="28754" y="28543"/>
                  <a:pt x="28967" y="28330"/>
                </a:cubicBezTo>
                <a:cubicBezTo>
                  <a:pt x="29150" y="28148"/>
                  <a:pt x="29271" y="27904"/>
                  <a:pt x="29332" y="27661"/>
                </a:cubicBezTo>
                <a:cubicBezTo>
                  <a:pt x="29727" y="26476"/>
                  <a:pt x="29545" y="25169"/>
                  <a:pt x="29332" y="23923"/>
                </a:cubicBezTo>
                <a:cubicBezTo>
                  <a:pt x="28450" y="18634"/>
                  <a:pt x="27599" y="13345"/>
                  <a:pt x="26718" y="8026"/>
                </a:cubicBezTo>
                <a:cubicBezTo>
                  <a:pt x="26657" y="7631"/>
                  <a:pt x="26596" y="7235"/>
                  <a:pt x="26718" y="6871"/>
                </a:cubicBezTo>
                <a:cubicBezTo>
                  <a:pt x="26779" y="6567"/>
                  <a:pt x="26931" y="6324"/>
                  <a:pt x="27113" y="6080"/>
                </a:cubicBezTo>
                <a:cubicBezTo>
                  <a:pt x="28420" y="4165"/>
                  <a:pt x="29514" y="2737"/>
                  <a:pt x="29484" y="366"/>
                </a:cubicBezTo>
                <a:lnTo>
                  <a:pt x="29484" y="366"/>
                </a:lnTo>
                <a:cubicBezTo>
                  <a:pt x="26900" y="852"/>
                  <a:pt x="24286" y="1734"/>
                  <a:pt x="21885" y="2798"/>
                </a:cubicBezTo>
                <a:cubicBezTo>
                  <a:pt x="20456" y="3436"/>
                  <a:pt x="18997" y="4105"/>
                  <a:pt x="17538" y="4682"/>
                </a:cubicBezTo>
                <a:cubicBezTo>
                  <a:pt x="16049" y="5260"/>
                  <a:pt x="14499" y="5746"/>
                  <a:pt x="13161" y="6597"/>
                </a:cubicBezTo>
                <a:cubicBezTo>
                  <a:pt x="10487" y="8360"/>
                  <a:pt x="9484" y="12615"/>
                  <a:pt x="8359" y="15381"/>
                </a:cubicBezTo>
                <a:cubicBezTo>
                  <a:pt x="6869" y="19150"/>
                  <a:pt x="5319" y="22859"/>
                  <a:pt x="3465" y="26445"/>
                </a:cubicBezTo>
                <a:cubicBezTo>
                  <a:pt x="2675" y="28056"/>
                  <a:pt x="1641" y="30306"/>
                  <a:pt x="0" y="31248"/>
                </a:cubicBezTo>
                <a:cubicBezTo>
                  <a:pt x="3860" y="32980"/>
                  <a:pt x="7964" y="34318"/>
                  <a:pt x="12158" y="34622"/>
                </a:cubicBezTo>
                <a:cubicBezTo>
                  <a:pt x="13350" y="34711"/>
                  <a:pt x="14540" y="34758"/>
                  <a:pt x="15727" y="34758"/>
                </a:cubicBezTo>
                <a:cubicBezTo>
                  <a:pt x="22200" y="34758"/>
                  <a:pt x="28554" y="33376"/>
                  <a:pt x="34256" y="30063"/>
                </a:cubicBezTo>
                <a:cubicBezTo>
                  <a:pt x="36657" y="28664"/>
                  <a:pt x="39332" y="27023"/>
                  <a:pt x="41277" y="25078"/>
                </a:cubicBezTo>
                <a:cubicBezTo>
                  <a:pt x="43466" y="22920"/>
                  <a:pt x="45442" y="20518"/>
                  <a:pt x="47144" y="17935"/>
                </a:cubicBezTo>
                <a:lnTo>
                  <a:pt x="47144" y="17935"/>
                </a:lnTo>
                <a:cubicBezTo>
                  <a:pt x="47101" y="17996"/>
                  <a:pt x="47051" y="18022"/>
                  <a:pt x="46995" y="18022"/>
                </a:cubicBezTo>
                <a:cubicBezTo>
                  <a:pt x="46695" y="18022"/>
                  <a:pt x="46253" y="17247"/>
                  <a:pt x="46202" y="17144"/>
                </a:cubicBezTo>
                <a:cubicBezTo>
                  <a:pt x="44986" y="14591"/>
                  <a:pt x="44104" y="11856"/>
                  <a:pt x="42888" y="9272"/>
                </a:cubicBezTo>
                <a:cubicBezTo>
                  <a:pt x="42341" y="8087"/>
                  <a:pt x="41703" y="6931"/>
                  <a:pt x="40973" y="5837"/>
                </a:cubicBezTo>
                <a:cubicBezTo>
                  <a:pt x="39879" y="4257"/>
                  <a:pt x="38542" y="2798"/>
                  <a:pt x="36961" y="1673"/>
                </a:cubicBezTo>
                <a:cubicBezTo>
                  <a:pt x="36243" y="1163"/>
                  <a:pt x="34572" y="1"/>
                  <a:pt x="333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50"/>
          <p:cNvSpPr/>
          <p:nvPr/>
        </p:nvSpPr>
        <p:spPr>
          <a:xfrm>
            <a:off x="7666225" y="3580000"/>
            <a:ext cx="377675" cy="653525"/>
          </a:xfrm>
          <a:custGeom>
            <a:avLst/>
            <a:gdLst/>
            <a:ahLst/>
            <a:cxnLst/>
            <a:rect l="l" t="t" r="r" b="b"/>
            <a:pathLst>
              <a:path w="15107" h="26141" extrusionOk="0">
                <a:moveTo>
                  <a:pt x="1095" y="0"/>
                </a:moveTo>
                <a:cubicBezTo>
                  <a:pt x="912" y="0"/>
                  <a:pt x="730" y="0"/>
                  <a:pt x="608" y="152"/>
                </a:cubicBezTo>
                <a:cubicBezTo>
                  <a:pt x="578" y="213"/>
                  <a:pt x="547" y="334"/>
                  <a:pt x="547" y="426"/>
                </a:cubicBezTo>
                <a:cubicBezTo>
                  <a:pt x="0" y="4772"/>
                  <a:pt x="1794" y="8906"/>
                  <a:pt x="3283" y="12888"/>
                </a:cubicBezTo>
                <a:cubicBezTo>
                  <a:pt x="4924" y="17325"/>
                  <a:pt x="7325" y="21459"/>
                  <a:pt x="8237" y="26139"/>
                </a:cubicBezTo>
                <a:lnTo>
                  <a:pt x="8237" y="26139"/>
                </a:lnTo>
                <a:cubicBezTo>
                  <a:pt x="8219" y="26010"/>
                  <a:pt x="10062" y="24650"/>
                  <a:pt x="10244" y="24469"/>
                </a:cubicBezTo>
                <a:cubicBezTo>
                  <a:pt x="10943" y="23830"/>
                  <a:pt x="11551" y="23162"/>
                  <a:pt x="12159" y="22432"/>
                </a:cubicBezTo>
                <a:cubicBezTo>
                  <a:pt x="13222" y="21155"/>
                  <a:pt x="14134" y="19727"/>
                  <a:pt x="15107" y="18359"/>
                </a:cubicBezTo>
                <a:cubicBezTo>
                  <a:pt x="14286" y="17873"/>
                  <a:pt x="14074" y="16626"/>
                  <a:pt x="13770" y="15806"/>
                </a:cubicBezTo>
                <a:cubicBezTo>
                  <a:pt x="13314" y="14620"/>
                  <a:pt x="12858" y="13465"/>
                  <a:pt x="12402" y="12341"/>
                </a:cubicBezTo>
                <a:cubicBezTo>
                  <a:pt x="11460" y="10091"/>
                  <a:pt x="10396" y="7903"/>
                  <a:pt x="9149" y="5836"/>
                </a:cubicBezTo>
                <a:cubicBezTo>
                  <a:pt x="7356" y="2918"/>
                  <a:pt x="4742" y="182"/>
                  <a:pt x="1095" y="0"/>
                </a:cubicBezTo>
                <a:close/>
                <a:moveTo>
                  <a:pt x="8237" y="26139"/>
                </a:moveTo>
                <a:cubicBezTo>
                  <a:pt x="8237" y="26140"/>
                  <a:pt x="8237" y="26140"/>
                  <a:pt x="8238" y="26140"/>
                </a:cubicBezTo>
                <a:cubicBezTo>
                  <a:pt x="8237" y="26140"/>
                  <a:pt x="8237" y="26140"/>
                  <a:pt x="8237" y="2613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50"/>
          <p:cNvSpPr/>
          <p:nvPr/>
        </p:nvSpPr>
        <p:spPr>
          <a:xfrm>
            <a:off x="7666225" y="3580000"/>
            <a:ext cx="306250" cy="653525"/>
          </a:xfrm>
          <a:custGeom>
            <a:avLst/>
            <a:gdLst/>
            <a:ahLst/>
            <a:cxnLst/>
            <a:rect l="l" t="t" r="r" b="b"/>
            <a:pathLst>
              <a:path w="12250" h="26141" extrusionOk="0">
                <a:moveTo>
                  <a:pt x="1095" y="0"/>
                </a:moveTo>
                <a:cubicBezTo>
                  <a:pt x="912" y="0"/>
                  <a:pt x="730" y="0"/>
                  <a:pt x="608" y="152"/>
                </a:cubicBezTo>
                <a:cubicBezTo>
                  <a:pt x="547" y="213"/>
                  <a:pt x="547" y="304"/>
                  <a:pt x="517" y="426"/>
                </a:cubicBezTo>
                <a:cubicBezTo>
                  <a:pt x="0" y="4772"/>
                  <a:pt x="1794" y="8906"/>
                  <a:pt x="3283" y="12888"/>
                </a:cubicBezTo>
                <a:cubicBezTo>
                  <a:pt x="4924" y="17325"/>
                  <a:pt x="7295" y="21459"/>
                  <a:pt x="8237" y="26139"/>
                </a:cubicBezTo>
                <a:lnTo>
                  <a:pt x="8237" y="26139"/>
                </a:lnTo>
                <a:cubicBezTo>
                  <a:pt x="8217" y="26011"/>
                  <a:pt x="10062" y="24650"/>
                  <a:pt x="10244" y="24469"/>
                </a:cubicBezTo>
                <a:cubicBezTo>
                  <a:pt x="10730" y="24013"/>
                  <a:pt x="11824" y="23222"/>
                  <a:pt x="12007" y="22554"/>
                </a:cubicBezTo>
                <a:cubicBezTo>
                  <a:pt x="12250" y="21763"/>
                  <a:pt x="11611" y="20700"/>
                  <a:pt x="11368" y="19970"/>
                </a:cubicBezTo>
                <a:cubicBezTo>
                  <a:pt x="10669" y="17994"/>
                  <a:pt x="9940" y="16019"/>
                  <a:pt x="9180" y="14043"/>
                </a:cubicBezTo>
                <a:cubicBezTo>
                  <a:pt x="8298" y="11672"/>
                  <a:pt x="7356" y="9332"/>
                  <a:pt x="6383" y="6961"/>
                </a:cubicBezTo>
                <a:lnTo>
                  <a:pt x="6383" y="6991"/>
                </a:lnTo>
                <a:cubicBezTo>
                  <a:pt x="5776" y="5441"/>
                  <a:pt x="5107" y="3921"/>
                  <a:pt x="4469" y="2401"/>
                </a:cubicBezTo>
                <a:cubicBezTo>
                  <a:pt x="4408" y="2280"/>
                  <a:pt x="4347" y="2128"/>
                  <a:pt x="4438" y="2037"/>
                </a:cubicBezTo>
                <a:cubicBezTo>
                  <a:pt x="4499" y="1945"/>
                  <a:pt x="4651" y="1945"/>
                  <a:pt x="4772" y="1945"/>
                </a:cubicBezTo>
                <a:cubicBezTo>
                  <a:pt x="5137" y="1976"/>
                  <a:pt x="5502" y="2006"/>
                  <a:pt x="5867" y="2006"/>
                </a:cubicBezTo>
                <a:cubicBezTo>
                  <a:pt x="4620" y="790"/>
                  <a:pt x="2827" y="91"/>
                  <a:pt x="1095" y="0"/>
                </a:cubicBezTo>
                <a:close/>
                <a:moveTo>
                  <a:pt x="8237" y="26139"/>
                </a:moveTo>
                <a:cubicBezTo>
                  <a:pt x="8237" y="26140"/>
                  <a:pt x="8237" y="26140"/>
                  <a:pt x="8238" y="26140"/>
                </a:cubicBezTo>
                <a:cubicBezTo>
                  <a:pt x="8237" y="26140"/>
                  <a:pt x="8237" y="26140"/>
                  <a:pt x="8237" y="2613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50"/>
          <p:cNvSpPr/>
          <p:nvPr/>
        </p:nvSpPr>
        <p:spPr>
          <a:xfrm>
            <a:off x="7542350" y="4077100"/>
            <a:ext cx="399725" cy="229525"/>
          </a:xfrm>
          <a:custGeom>
            <a:avLst/>
            <a:gdLst/>
            <a:ahLst/>
            <a:cxnLst/>
            <a:rect l="l" t="t" r="r" b="b"/>
            <a:pathLst>
              <a:path w="15989" h="9181" extrusionOk="0">
                <a:moveTo>
                  <a:pt x="1633" y="1"/>
                </a:moveTo>
                <a:cubicBezTo>
                  <a:pt x="1181" y="1"/>
                  <a:pt x="762" y="191"/>
                  <a:pt x="426" y="755"/>
                </a:cubicBezTo>
                <a:cubicBezTo>
                  <a:pt x="244" y="1089"/>
                  <a:pt x="153" y="1484"/>
                  <a:pt x="153" y="1879"/>
                </a:cubicBezTo>
                <a:cubicBezTo>
                  <a:pt x="1" y="3855"/>
                  <a:pt x="730" y="5436"/>
                  <a:pt x="2493" y="6287"/>
                </a:cubicBezTo>
                <a:cubicBezTo>
                  <a:pt x="4408" y="7229"/>
                  <a:pt x="6354" y="8141"/>
                  <a:pt x="8299" y="9022"/>
                </a:cubicBezTo>
                <a:cubicBezTo>
                  <a:pt x="8457" y="9101"/>
                  <a:pt x="8615" y="9180"/>
                  <a:pt x="8773" y="9180"/>
                </a:cubicBezTo>
                <a:cubicBezTo>
                  <a:pt x="8797" y="9180"/>
                  <a:pt x="8822" y="9178"/>
                  <a:pt x="8846" y="9174"/>
                </a:cubicBezTo>
                <a:cubicBezTo>
                  <a:pt x="9059" y="9174"/>
                  <a:pt x="9241" y="9053"/>
                  <a:pt x="9424" y="8962"/>
                </a:cubicBezTo>
                <a:cubicBezTo>
                  <a:pt x="10670" y="8171"/>
                  <a:pt x="11916" y="7381"/>
                  <a:pt x="13101" y="6469"/>
                </a:cubicBezTo>
                <a:cubicBezTo>
                  <a:pt x="14165" y="5679"/>
                  <a:pt x="14986" y="4676"/>
                  <a:pt x="15989" y="3885"/>
                </a:cubicBezTo>
                <a:cubicBezTo>
                  <a:pt x="14621" y="3673"/>
                  <a:pt x="13253" y="3430"/>
                  <a:pt x="11916" y="3126"/>
                </a:cubicBezTo>
                <a:cubicBezTo>
                  <a:pt x="10427" y="2791"/>
                  <a:pt x="8968" y="2426"/>
                  <a:pt x="7539" y="1971"/>
                </a:cubicBezTo>
                <a:cubicBezTo>
                  <a:pt x="6141" y="1545"/>
                  <a:pt x="4773" y="1059"/>
                  <a:pt x="3405" y="542"/>
                </a:cubicBezTo>
                <a:cubicBezTo>
                  <a:pt x="2828" y="304"/>
                  <a:pt x="2204" y="1"/>
                  <a:pt x="16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50"/>
          <p:cNvSpPr/>
          <p:nvPr/>
        </p:nvSpPr>
        <p:spPr>
          <a:xfrm>
            <a:off x="7542350" y="4077175"/>
            <a:ext cx="390625" cy="229450"/>
          </a:xfrm>
          <a:custGeom>
            <a:avLst/>
            <a:gdLst/>
            <a:ahLst/>
            <a:cxnLst/>
            <a:rect l="l" t="t" r="r" b="b"/>
            <a:pathLst>
              <a:path w="15625" h="9178" extrusionOk="0">
                <a:moveTo>
                  <a:pt x="1760" y="1"/>
                </a:moveTo>
                <a:cubicBezTo>
                  <a:pt x="1231" y="1"/>
                  <a:pt x="737" y="221"/>
                  <a:pt x="426" y="752"/>
                </a:cubicBezTo>
                <a:cubicBezTo>
                  <a:pt x="244" y="1086"/>
                  <a:pt x="183" y="1481"/>
                  <a:pt x="153" y="1876"/>
                </a:cubicBezTo>
                <a:cubicBezTo>
                  <a:pt x="1" y="3852"/>
                  <a:pt x="730" y="5433"/>
                  <a:pt x="2493" y="6284"/>
                </a:cubicBezTo>
                <a:cubicBezTo>
                  <a:pt x="4408" y="7226"/>
                  <a:pt x="6354" y="8138"/>
                  <a:pt x="8299" y="9019"/>
                </a:cubicBezTo>
                <a:cubicBezTo>
                  <a:pt x="8457" y="9098"/>
                  <a:pt x="8615" y="9177"/>
                  <a:pt x="8773" y="9177"/>
                </a:cubicBezTo>
                <a:cubicBezTo>
                  <a:pt x="8797" y="9177"/>
                  <a:pt x="8822" y="9175"/>
                  <a:pt x="8846" y="9171"/>
                </a:cubicBezTo>
                <a:cubicBezTo>
                  <a:pt x="9059" y="9171"/>
                  <a:pt x="9241" y="9050"/>
                  <a:pt x="9424" y="8959"/>
                </a:cubicBezTo>
                <a:cubicBezTo>
                  <a:pt x="10670" y="8168"/>
                  <a:pt x="11916" y="7378"/>
                  <a:pt x="13101" y="6466"/>
                </a:cubicBezTo>
                <a:cubicBezTo>
                  <a:pt x="13618" y="6101"/>
                  <a:pt x="14074" y="5645"/>
                  <a:pt x="14530" y="5220"/>
                </a:cubicBezTo>
                <a:cubicBezTo>
                  <a:pt x="14804" y="4946"/>
                  <a:pt x="15290" y="4217"/>
                  <a:pt x="15624" y="4065"/>
                </a:cubicBezTo>
                <a:lnTo>
                  <a:pt x="15624" y="4065"/>
                </a:lnTo>
                <a:cubicBezTo>
                  <a:pt x="14591" y="4521"/>
                  <a:pt x="13497" y="4855"/>
                  <a:pt x="12402" y="5129"/>
                </a:cubicBezTo>
                <a:cubicBezTo>
                  <a:pt x="11582" y="5341"/>
                  <a:pt x="10731" y="5493"/>
                  <a:pt x="9879" y="5615"/>
                </a:cubicBezTo>
                <a:cubicBezTo>
                  <a:pt x="9313" y="5682"/>
                  <a:pt x="8736" y="5730"/>
                  <a:pt x="8161" y="5730"/>
                </a:cubicBezTo>
                <a:cubicBezTo>
                  <a:pt x="7688" y="5730"/>
                  <a:pt x="7215" y="5697"/>
                  <a:pt x="6749" y="5615"/>
                </a:cubicBezTo>
                <a:cubicBezTo>
                  <a:pt x="5715" y="5433"/>
                  <a:pt x="4712" y="4977"/>
                  <a:pt x="4013" y="4186"/>
                </a:cubicBezTo>
                <a:cubicBezTo>
                  <a:pt x="3922" y="4095"/>
                  <a:pt x="3861" y="4034"/>
                  <a:pt x="3831" y="3913"/>
                </a:cubicBezTo>
                <a:cubicBezTo>
                  <a:pt x="3831" y="3822"/>
                  <a:pt x="3861" y="3700"/>
                  <a:pt x="3891" y="3609"/>
                </a:cubicBezTo>
                <a:cubicBezTo>
                  <a:pt x="4043" y="3062"/>
                  <a:pt x="4165" y="2545"/>
                  <a:pt x="4135" y="1998"/>
                </a:cubicBezTo>
                <a:cubicBezTo>
                  <a:pt x="4053" y="917"/>
                  <a:pt x="2836" y="1"/>
                  <a:pt x="176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50"/>
          <p:cNvSpPr/>
          <p:nvPr/>
        </p:nvSpPr>
        <p:spPr>
          <a:xfrm>
            <a:off x="7269550" y="3469050"/>
            <a:ext cx="306275" cy="327625"/>
          </a:xfrm>
          <a:custGeom>
            <a:avLst/>
            <a:gdLst/>
            <a:ahLst/>
            <a:cxnLst/>
            <a:rect l="l" t="t" r="r" b="b"/>
            <a:pathLst>
              <a:path w="12251" h="13105" extrusionOk="0">
                <a:moveTo>
                  <a:pt x="7417" y="0"/>
                </a:moveTo>
                <a:lnTo>
                  <a:pt x="7417" y="0"/>
                </a:lnTo>
                <a:cubicBezTo>
                  <a:pt x="6943" y="363"/>
                  <a:pt x="2431" y="3486"/>
                  <a:pt x="1334" y="3486"/>
                </a:cubicBezTo>
                <a:cubicBezTo>
                  <a:pt x="1235" y="3486"/>
                  <a:pt x="1163" y="3460"/>
                  <a:pt x="1125" y="3405"/>
                </a:cubicBezTo>
                <a:lnTo>
                  <a:pt x="1125" y="3405"/>
                </a:lnTo>
                <a:cubicBezTo>
                  <a:pt x="2098" y="4894"/>
                  <a:pt x="2888" y="6566"/>
                  <a:pt x="2645" y="8359"/>
                </a:cubicBezTo>
                <a:cubicBezTo>
                  <a:pt x="2432" y="9970"/>
                  <a:pt x="1429" y="11490"/>
                  <a:pt x="1" y="12311"/>
                </a:cubicBezTo>
                <a:cubicBezTo>
                  <a:pt x="708" y="12905"/>
                  <a:pt x="1653" y="13104"/>
                  <a:pt x="2590" y="13104"/>
                </a:cubicBezTo>
                <a:cubicBezTo>
                  <a:pt x="2659" y="13104"/>
                  <a:pt x="2728" y="13103"/>
                  <a:pt x="2797" y="13101"/>
                </a:cubicBezTo>
                <a:cubicBezTo>
                  <a:pt x="6931" y="13070"/>
                  <a:pt x="10913" y="10213"/>
                  <a:pt x="12250" y="6292"/>
                </a:cubicBezTo>
                <a:lnTo>
                  <a:pt x="12250" y="6292"/>
                </a:lnTo>
                <a:cubicBezTo>
                  <a:pt x="12063" y="6332"/>
                  <a:pt x="11875" y="6351"/>
                  <a:pt x="11688" y="6351"/>
                </a:cubicBezTo>
                <a:cubicBezTo>
                  <a:pt x="10450" y="6351"/>
                  <a:pt x="9259" y="5521"/>
                  <a:pt x="8572" y="4438"/>
                </a:cubicBezTo>
                <a:cubicBezTo>
                  <a:pt x="7812" y="3222"/>
                  <a:pt x="7326" y="1429"/>
                  <a:pt x="7417" y="0"/>
                </a:cubicBezTo>
                <a:close/>
              </a:path>
            </a:pathLst>
          </a:custGeom>
          <a:solidFill>
            <a:srgbClr val="DD98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50"/>
          <p:cNvSpPr/>
          <p:nvPr/>
        </p:nvSpPr>
        <p:spPr>
          <a:xfrm>
            <a:off x="7282475" y="3469050"/>
            <a:ext cx="197600" cy="300950"/>
          </a:xfrm>
          <a:custGeom>
            <a:avLst/>
            <a:gdLst/>
            <a:ahLst/>
            <a:cxnLst/>
            <a:rect l="l" t="t" r="r" b="b"/>
            <a:pathLst>
              <a:path w="7904" h="12038" extrusionOk="0">
                <a:moveTo>
                  <a:pt x="6900" y="0"/>
                </a:moveTo>
                <a:lnTo>
                  <a:pt x="6900" y="0"/>
                </a:lnTo>
                <a:cubicBezTo>
                  <a:pt x="6425" y="364"/>
                  <a:pt x="1880" y="3509"/>
                  <a:pt x="805" y="3509"/>
                </a:cubicBezTo>
                <a:cubicBezTo>
                  <a:pt x="712" y="3509"/>
                  <a:pt x="645" y="3486"/>
                  <a:pt x="608" y="3435"/>
                </a:cubicBezTo>
                <a:lnTo>
                  <a:pt x="608" y="3435"/>
                </a:lnTo>
                <a:cubicBezTo>
                  <a:pt x="1581" y="4894"/>
                  <a:pt x="2371" y="6566"/>
                  <a:pt x="2128" y="8359"/>
                </a:cubicBezTo>
                <a:cubicBezTo>
                  <a:pt x="1946" y="9666"/>
                  <a:pt x="1156" y="11338"/>
                  <a:pt x="1" y="12037"/>
                </a:cubicBezTo>
                <a:cubicBezTo>
                  <a:pt x="28" y="12037"/>
                  <a:pt x="56" y="12038"/>
                  <a:pt x="84" y="12038"/>
                </a:cubicBezTo>
                <a:cubicBezTo>
                  <a:pt x="1879" y="12038"/>
                  <a:pt x="3637" y="11076"/>
                  <a:pt x="4894" y="9879"/>
                </a:cubicBezTo>
                <a:cubicBezTo>
                  <a:pt x="6232" y="8572"/>
                  <a:pt x="7143" y="6900"/>
                  <a:pt x="7721" y="5137"/>
                </a:cubicBezTo>
                <a:cubicBezTo>
                  <a:pt x="7812" y="4833"/>
                  <a:pt x="7903" y="4529"/>
                  <a:pt x="7843" y="4195"/>
                </a:cubicBezTo>
                <a:cubicBezTo>
                  <a:pt x="7508" y="2736"/>
                  <a:pt x="6809" y="1611"/>
                  <a:pt x="6900" y="0"/>
                </a:cubicBezTo>
                <a:close/>
              </a:path>
            </a:pathLst>
          </a:custGeom>
          <a:solidFill>
            <a:srgbClr val="DD98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50"/>
          <p:cNvSpPr/>
          <p:nvPr/>
        </p:nvSpPr>
        <p:spPr>
          <a:xfrm>
            <a:off x="6942800" y="2798375"/>
            <a:ext cx="731050" cy="779775"/>
          </a:xfrm>
          <a:custGeom>
            <a:avLst/>
            <a:gdLst/>
            <a:ahLst/>
            <a:cxnLst/>
            <a:rect l="l" t="t" r="r" b="b"/>
            <a:pathLst>
              <a:path w="29242" h="31191" extrusionOk="0">
                <a:moveTo>
                  <a:pt x="12770" y="1"/>
                </a:moveTo>
                <a:cubicBezTo>
                  <a:pt x="11838" y="1"/>
                  <a:pt x="10907" y="80"/>
                  <a:pt x="10001" y="231"/>
                </a:cubicBezTo>
                <a:cubicBezTo>
                  <a:pt x="6262" y="839"/>
                  <a:pt x="4013" y="2693"/>
                  <a:pt x="1946" y="5733"/>
                </a:cubicBezTo>
                <a:cubicBezTo>
                  <a:pt x="730" y="7557"/>
                  <a:pt x="1" y="9745"/>
                  <a:pt x="92" y="11903"/>
                </a:cubicBezTo>
                <a:cubicBezTo>
                  <a:pt x="213" y="14456"/>
                  <a:pt x="1399" y="16736"/>
                  <a:pt x="1824" y="19198"/>
                </a:cubicBezTo>
                <a:cubicBezTo>
                  <a:pt x="2250" y="21630"/>
                  <a:pt x="2402" y="24213"/>
                  <a:pt x="3709" y="26341"/>
                </a:cubicBezTo>
                <a:cubicBezTo>
                  <a:pt x="4803" y="28165"/>
                  <a:pt x="6627" y="29441"/>
                  <a:pt x="8572" y="30201"/>
                </a:cubicBezTo>
                <a:cubicBezTo>
                  <a:pt x="10151" y="30795"/>
                  <a:pt x="11901" y="31191"/>
                  <a:pt x="13625" y="31191"/>
                </a:cubicBezTo>
                <a:cubicBezTo>
                  <a:pt x="14988" y="31191"/>
                  <a:pt x="16335" y="30944"/>
                  <a:pt x="17569" y="30353"/>
                </a:cubicBezTo>
                <a:cubicBezTo>
                  <a:pt x="17813" y="30232"/>
                  <a:pt x="18025" y="30110"/>
                  <a:pt x="18268" y="29958"/>
                </a:cubicBezTo>
                <a:cubicBezTo>
                  <a:pt x="20183" y="28773"/>
                  <a:pt x="21855" y="27192"/>
                  <a:pt x="23162" y="25338"/>
                </a:cubicBezTo>
                <a:cubicBezTo>
                  <a:pt x="24500" y="23423"/>
                  <a:pt x="25442" y="20931"/>
                  <a:pt x="25381" y="18590"/>
                </a:cubicBezTo>
                <a:lnTo>
                  <a:pt x="25381" y="18590"/>
                </a:lnTo>
                <a:cubicBezTo>
                  <a:pt x="25497" y="18984"/>
                  <a:pt x="25913" y="19202"/>
                  <a:pt x="26320" y="19202"/>
                </a:cubicBezTo>
                <a:cubicBezTo>
                  <a:pt x="26447" y="19202"/>
                  <a:pt x="26573" y="19181"/>
                  <a:pt x="26688" y="19137"/>
                </a:cubicBezTo>
                <a:cubicBezTo>
                  <a:pt x="27174" y="18955"/>
                  <a:pt x="27509" y="18499"/>
                  <a:pt x="27782" y="18073"/>
                </a:cubicBezTo>
                <a:cubicBezTo>
                  <a:pt x="28147" y="17526"/>
                  <a:pt x="28421" y="16918"/>
                  <a:pt x="28633" y="16280"/>
                </a:cubicBezTo>
                <a:lnTo>
                  <a:pt x="28633" y="16310"/>
                </a:lnTo>
                <a:cubicBezTo>
                  <a:pt x="29241" y="14426"/>
                  <a:pt x="29241" y="12359"/>
                  <a:pt x="28542" y="10535"/>
                </a:cubicBezTo>
                <a:cubicBezTo>
                  <a:pt x="28360" y="9988"/>
                  <a:pt x="28086" y="9441"/>
                  <a:pt x="27630" y="9076"/>
                </a:cubicBezTo>
                <a:cubicBezTo>
                  <a:pt x="27315" y="8797"/>
                  <a:pt x="26897" y="8659"/>
                  <a:pt x="26481" y="8659"/>
                </a:cubicBezTo>
                <a:cubicBezTo>
                  <a:pt x="25854" y="8659"/>
                  <a:pt x="25229" y="8972"/>
                  <a:pt x="24955" y="9593"/>
                </a:cubicBezTo>
                <a:cubicBezTo>
                  <a:pt x="24773" y="9958"/>
                  <a:pt x="24743" y="10353"/>
                  <a:pt x="24712" y="10748"/>
                </a:cubicBezTo>
                <a:cubicBezTo>
                  <a:pt x="24317" y="7921"/>
                  <a:pt x="23588" y="5216"/>
                  <a:pt x="21460" y="3149"/>
                </a:cubicBezTo>
                <a:cubicBezTo>
                  <a:pt x="19177" y="937"/>
                  <a:pt x="15966" y="1"/>
                  <a:pt x="12770" y="1"/>
                </a:cubicBezTo>
                <a:close/>
              </a:path>
            </a:pathLst>
          </a:custGeom>
          <a:solidFill>
            <a:srgbClr val="DD98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50"/>
          <p:cNvSpPr/>
          <p:nvPr/>
        </p:nvSpPr>
        <p:spPr>
          <a:xfrm>
            <a:off x="7572000" y="3066025"/>
            <a:ext cx="60050" cy="157575"/>
          </a:xfrm>
          <a:custGeom>
            <a:avLst/>
            <a:gdLst/>
            <a:ahLst/>
            <a:cxnLst/>
            <a:rect l="l" t="t" r="r" b="b"/>
            <a:pathLst>
              <a:path w="2402" h="6303" extrusionOk="0">
                <a:moveTo>
                  <a:pt x="1373" y="3232"/>
                </a:moveTo>
                <a:cubicBezTo>
                  <a:pt x="2259" y="3232"/>
                  <a:pt x="2241" y="5179"/>
                  <a:pt x="1277" y="5908"/>
                </a:cubicBezTo>
                <a:cubicBezTo>
                  <a:pt x="1231" y="5939"/>
                  <a:pt x="1201" y="5946"/>
                  <a:pt x="1178" y="5946"/>
                </a:cubicBezTo>
                <a:cubicBezTo>
                  <a:pt x="1155" y="5946"/>
                  <a:pt x="1140" y="5939"/>
                  <a:pt x="1125" y="5939"/>
                </a:cubicBezTo>
                <a:cubicBezTo>
                  <a:pt x="787" y="5210"/>
                  <a:pt x="657" y="4388"/>
                  <a:pt x="638" y="3564"/>
                </a:cubicBezTo>
                <a:lnTo>
                  <a:pt x="638" y="3564"/>
                </a:lnTo>
                <a:cubicBezTo>
                  <a:pt x="929" y="3330"/>
                  <a:pt x="1174" y="3232"/>
                  <a:pt x="1373" y="3232"/>
                </a:cubicBezTo>
                <a:close/>
                <a:moveTo>
                  <a:pt x="1689" y="0"/>
                </a:moveTo>
                <a:cubicBezTo>
                  <a:pt x="1603" y="0"/>
                  <a:pt x="1514" y="14"/>
                  <a:pt x="1429" y="42"/>
                </a:cubicBezTo>
                <a:cubicBezTo>
                  <a:pt x="0" y="741"/>
                  <a:pt x="0" y="5088"/>
                  <a:pt x="912" y="6212"/>
                </a:cubicBezTo>
                <a:cubicBezTo>
                  <a:pt x="976" y="6276"/>
                  <a:pt x="1067" y="6303"/>
                  <a:pt x="1159" y="6303"/>
                </a:cubicBezTo>
                <a:cubicBezTo>
                  <a:pt x="1287" y="6303"/>
                  <a:pt x="1419" y="6253"/>
                  <a:pt x="1490" y="6182"/>
                </a:cubicBezTo>
                <a:cubicBezTo>
                  <a:pt x="2158" y="5604"/>
                  <a:pt x="2402" y="4693"/>
                  <a:pt x="2219" y="3872"/>
                </a:cubicBezTo>
                <a:cubicBezTo>
                  <a:pt x="2158" y="3598"/>
                  <a:pt x="2037" y="3264"/>
                  <a:pt x="1733" y="3142"/>
                </a:cubicBezTo>
                <a:cubicBezTo>
                  <a:pt x="1632" y="3105"/>
                  <a:pt x="1533" y="3088"/>
                  <a:pt x="1438" y="3088"/>
                </a:cubicBezTo>
                <a:cubicBezTo>
                  <a:pt x="1131" y="3088"/>
                  <a:pt x="859" y="3263"/>
                  <a:pt x="637" y="3486"/>
                </a:cubicBezTo>
                <a:lnTo>
                  <a:pt x="637" y="3486"/>
                </a:lnTo>
                <a:cubicBezTo>
                  <a:pt x="628" y="2926"/>
                  <a:pt x="669" y="2366"/>
                  <a:pt x="730" y="1835"/>
                </a:cubicBezTo>
                <a:cubicBezTo>
                  <a:pt x="821" y="1349"/>
                  <a:pt x="943" y="802"/>
                  <a:pt x="1216" y="407"/>
                </a:cubicBezTo>
                <a:cubicBezTo>
                  <a:pt x="1334" y="211"/>
                  <a:pt x="1564" y="110"/>
                  <a:pt x="1771" y="110"/>
                </a:cubicBezTo>
                <a:cubicBezTo>
                  <a:pt x="2046" y="110"/>
                  <a:pt x="2280" y="286"/>
                  <a:pt x="2158" y="650"/>
                </a:cubicBezTo>
                <a:cubicBezTo>
                  <a:pt x="2381" y="255"/>
                  <a:pt x="2061" y="0"/>
                  <a:pt x="168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50"/>
          <p:cNvSpPr/>
          <p:nvPr/>
        </p:nvSpPr>
        <p:spPr>
          <a:xfrm>
            <a:off x="7151025" y="3206125"/>
            <a:ext cx="55475" cy="183325"/>
          </a:xfrm>
          <a:custGeom>
            <a:avLst/>
            <a:gdLst/>
            <a:ahLst/>
            <a:cxnLst/>
            <a:rect l="l" t="t" r="r" b="b"/>
            <a:pathLst>
              <a:path w="2219" h="7333" extrusionOk="0">
                <a:moveTo>
                  <a:pt x="365" y="0"/>
                </a:moveTo>
                <a:lnTo>
                  <a:pt x="365" y="0"/>
                </a:lnTo>
                <a:cubicBezTo>
                  <a:pt x="1064" y="2432"/>
                  <a:pt x="608" y="4925"/>
                  <a:pt x="0" y="7326"/>
                </a:cubicBezTo>
                <a:cubicBezTo>
                  <a:pt x="64" y="7331"/>
                  <a:pt x="128" y="7333"/>
                  <a:pt x="192" y="7333"/>
                </a:cubicBezTo>
                <a:cubicBezTo>
                  <a:pt x="951" y="7333"/>
                  <a:pt x="1714" y="7003"/>
                  <a:pt x="2219" y="6414"/>
                </a:cubicBezTo>
                <a:lnTo>
                  <a:pt x="2219" y="6414"/>
                </a:lnTo>
                <a:cubicBezTo>
                  <a:pt x="1915" y="6657"/>
                  <a:pt x="1581" y="6840"/>
                  <a:pt x="1246" y="6931"/>
                </a:cubicBezTo>
                <a:cubicBezTo>
                  <a:pt x="946" y="7006"/>
                  <a:pt x="646" y="7060"/>
                  <a:pt x="363" y="7060"/>
                </a:cubicBezTo>
                <a:cubicBezTo>
                  <a:pt x="363" y="7060"/>
                  <a:pt x="363" y="7060"/>
                  <a:pt x="363" y="7060"/>
                </a:cubicBezTo>
                <a:lnTo>
                  <a:pt x="363" y="7060"/>
                </a:lnTo>
                <a:cubicBezTo>
                  <a:pt x="1112" y="4791"/>
                  <a:pt x="1432" y="2193"/>
                  <a:pt x="36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50"/>
          <p:cNvSpPr/>
          <p:nvPr/>
        </p:nvSpPr>
        <p:spPr>
          <a:xfrm>
            <a:off x="7138100" y="3372550"/>
            <a:ext cx="174025" cy="77300"/>
          </a:xfrm>
          <a:custGeom>
            <a:avLst/>
            <a:gdLst/>
            <a:ahLst/>
            <a:cxnLst/>
            <a:rect l="l" t="t" r="r" b="b"/>
            <a:pathLst>
              <a:path w="6961" h="3092" extrusionOk="0">
                <a:moveTo>
                  <a:pt x="6961" y="0"/>
                </a:moveTo>
                <a:lnTo>
                  <a:pt x="6961" y="0"/>
                </a:lnTo>
                <a:cubicBezTo>
                  <a:pt x="4590" y="608"/>
                  <a:pt x="2250" y="1429"/>
                  <a:pt x="0" y="2401"/>
                </a:cubicBezTo>
                <a:cubicBezTo>
                  <a:pt x="635" y="2849"/>
                  <a:pt x="1729" y="3091"/>
                  <a:pt x="2739" y="3091"/>
                </a:cubicBezTo>
                <a:cubicBezTo>
                  <a:pt x="3373" y="3091"/>
                  <a:pt x="3974" y="2996"/>
                  <a:pt x="4408" y="2797"/>
                </a:cubicBezTo>
                <a:cubicBezTo>
                  <a:pt x="5289" y="2371"/>
                  <a:pt x="6779" y="1034"/>
                  <a:pt x="696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50"/>
          <p:cNvSpPr/>
          <p:nvPr/>
        </p:nvSpPr>
        <p:spPr>
          <a:xfrm>
            <a:off x="7283600" y="3177200"/>
            <a:ext cx="104525" cy="66950"/>
          </a:xfrm>
          <a:custGeom>
            <a:avLst/>
            <a:gdLst/>
            <a:ahLst/>
            <a:cxnLst/>
            <a:rect l="l" t="t" r="r" b="b"/>
            <a:pathLst>
              <a:path w="4181" h="2678" extrusionOk="0">
                <a:moveTo>
                  <a:pt x="2010" y="1"/>
                </a:moveTo>
                <a:cubicBezTo>
                  <a:pt x="925" y="1"/>
                  <a:pt x="1" y="956"/>
                  <a:pt x="320" y="2677"/>
                </a:cubicBezTo>
                <a:cubicBezTo>
                  <a:pt x="867" y="2100"/>
                  <a:pt x="1141" y="1370"/>
                  <a:pt x="1840" y="1127"/>
                </a:cubicBezTo>
                <a:cubicBezTo>
                  <a:pt x="1912" y="1118"/>
                  <a:pt x="1985" y="1114"/>
                  <a:pt x="2059" y="1114"/>
                </a:cubicBezTo>
                <a:cubicBezTo>
                  <a:pt x="2713" y="1114"/>
                  <a:pt x="3471" y="1440"/>
                  <a:pt x="4181" y="1522"/>
                </a:cubicBezTo>
                <a:cubicBezTo>
                  <a:pt x="3637" y="485"/>
                  <a:pt x="2783" y="1"/>
                  <a:pt x="201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50"/>
          <p:cNvSpPr/>
          <p:nvPr/>
        </p:nvSpPr>
        <p:spPr>
          <a:xfrm>
            <a:off x="7018025" y="3244300"/>
            <a:ext cx="91225" cy="58350"/>
          </a:xfrm>
          <a:custGeom>
            <a:avLst/>
            <a:gdLst/>
            <a:ahLst/>
            <a:cxnLst/>
            <a:rect l="l" t="t" r="r" b="b"/>
            <a:pathLst>
              <a:path w="3649" h="2334" extrusionOk="0">
                <a:moveTo>
                  <a:pt x="1572" y="1"/>
                </a:moveTo>
                <a:cubicBezTo>
                  <a:pt x="1269" y="1"/>
                  <a:pt x="961" y="90"/>
                  <a:pt x="670" y="297"/>
                </a:cubicBezTo>
                <a:cubicBezTo>
                  <a:pt x="31" y="814"/>
                  <a:pt x="1" y="1726"/>
                  <a:pt x="335" y="2334"/>
                </a:cubicBezTo>
                <a:cubicBezTo>
                  <a:pt x="700" y="1847"/>
                  <a:pt x="852" y="1391"/>
                  <a:pt x="1277" y="1179"/>
                </a:cubicBezTo>
                <a:cubicBezTo>
                  <a:pt x="1386" y="1153"/>
                  <a:pt x="1494" y="1142"/>
                  <a:pt x="1604" y="1142"/>
                </a:cubicBezTo>
                <a:cubicBezTo>
                  <a:pt x="2263" y="1142"/>
                  <a:pt x="2944" y="1548"/>
                  <a:pt x="3648" y="1574"/>
                </a:cubicBezTo>
                <a:cubicBezTo>
                  <a:pt x="3330" y="779"/>
                  <a:pt x="2469" y="1"/>
                  <a:pt x="1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50"/>
          <p:cNvSpPr/>
          <p:nvPr/>
        </p:nvSpPr>
        <p:spPr>
          <a:xfrm>
            <a:off x="6978525" y="3123675"/>
            <a:ext cx="112700" cy="91350"/>
          </a:xfrm>
          <a:custGeom>
            <a:avLst/>
            <a:gdLst/>
            <a:ahLst/>
            <a:cxnLst/>
            <a:rect l="l" t="t" r="r" b="b"/>
            <a:pathLst>
              <a:path w="4508" h="3654" extrusionOk="0">
                <a:moveTo>
                  <a:pt x="2437" y="1"/>
                </a:moveTo>
                <a:cubicBezTo>
                  <a:pt x="2115" y="1"/>
                  <a:pt x="1789" y="78"/>
                  <a:pt x="1490" y="249"/>
                </a:cubicBezTo>
                <a:cubicBezTo>
                  <a:pt x="274" y="888"/>
                  <a:pt x="0" y="2681"/>
                  <a:pt x="882" y="3654"/>
                </a:cubicBezTo>
                <a:cubicBezTo>
                  <a:pt x="1216" y="2803"/>
                  <a:pt x="1550" y="1982"/>
                  <a:pt x="2219" y="1587"/>
                </a:cubicBezTo>
                <a:cubicBezTo>
                  <a:pt x="2445" y="1474"/>
                  <a:pt x="2680" y="1423"/>
                  <a:pt x="2924" y="1423"/>
                </a:cubicBezTo>
                <a:cubicBezTo>
                  <a:pt x="3404" y="1423"/>
                  <a:pt x="3914" y="1619"/>
                  <a:pt x="4438" y="1921"/>
                </a:cubicBezTo>
                <a:cubicBezTo>
                  <a:pt x="4508" y="827"/>
                  <a:pt x="3491" y="1"/>
                  <a:pt x="24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50"/>
          <p:cNvSpPr/>
          <p:nvPr/>
        </p:nvSpPr>
        <p:spPr>
          <a:xfrm>
            <a:off x="7226250" y="3036475"/>
            <a:ext cx="158825" cy="94200"/>
          </a:xfrm>
          <a:custGeom>
            <a:avLst/>
            <a:gdLst/>
            <a:ahLst/>
            <a:cxnLst/>
            <a:rect l="l" t="t" r="r" b="b"/>
            <a:pathLst>
              <a:path w="6353" h="3768" extrusionOk="0">
                <a:moveTo>
                  <a:pt x="3430" y="0"/>
                </a:moveTo>
                <a:cubicBezTo>
                  <a:pt x="3132" y="0"/>
                  <a:pt x="2836" y="40"/>
                  <a:pt x="2553" y="120"/>
                </a:cubicBezTo>
                <a:cubicBezTo>
                  <a:pt x="973" y="455"/>
                  <a:pt x="0" y="2248"/>
                  <a:pt x="395" y="3768"/>
                </a:cubicBezTo>
                <a:cubicBezTo>
                  <a:pt x="1384" y="2312"/>
                  <a:pt x="2348" y="1427"/>
                  <a:pt x="3983" y="1427"/>
                </a:cubicBezTo>
                <a:cubicBezTo>
                  <a:pt x="4157" y="1427"/>
                  <a:pt x="4339" y="1437"/>
                  <a:pt x="4529" y="1458"/>
                </a:cubicBezTo>
                <a:cubicBezTo>
                  <a:pt x="5107" y="1518"/>
                  <a:pt x="5684" y="1670"/>
                  <a:pt x="6353" y="1974"/>
                </a:cubicBezTo>
                <a:cubicBezTo>
                  <a:pt x="6008" y="718"/>
                  <a:pt x="4704" y="0"/>
                  <a:pt x="343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50"/>
          <p:cNvSpPr/>
          <p:nvPr/>
        </p:nvSpPr>
        <p:spPr>
          <a:xfrm>
            <a:off x="6929125" y="2780150"/>
            <a:ext cx="656575" cy="422200"/>
          </a:xfrm>
          <a:custGeom>
            <a:avLst/>
            <a:gdLst/>
            <a:ahLst/>
            <a:cxnLst/>
            <a:rect l="l" t="t" r="r" b="b"/>
            <a:pathLst>
              <a:path w="26263" h="16888" extrusionOk="0">
                <a:moveTo>
                  <a:pt x="14455" y="0"/>
                </a:moveTo>
                <a:cubicBezTo>
                  <a:pt x="12268" y="0"/>
                  <a:pt x="9889" y="283"/>
                  <a:pt x="7903" y="1051"/>
                </a:cubicBezTo>
                <a:cubicBezTo>
                  <a:pt x="4408" y="2389"/>
                  <a:pt x="1247" y="5824"/>
                  <a:pt x="274" y="9471"/>
                </a:cubicBezTo>
                <a:cubicBezTo>
                  <a:pt x="1" y="10474"/>
                  <a:pt x="274" y="11234"/>
                  <a:pt x="760" y="12115"/>
                </a:cubicBezTo>
                <a:cubicBezTo>
                  <a:pt x="2098" y="10383"/>
                  <a:pt x="3344" y="8590"/>
                  <a:pt x="4469" y="6735"/>
                </a:cubicBezTo>
                <a:lnTo>
                  <a:pt x="4469" y="6735"/>
                </a:lnTo>
                <a:cubicBezTo>
                  <a:pt x="4256" y="7283"/>
                  <a:pt x="4134" y="7860"/>
                  <a:pt x="4074" y="8438"/>
                </a:cubicBezTo>
                <a:cubicBezTo>
                  <a:pt x="4074" y="8559"/>
                  <a:pt x="4043" y="8681"/>
                  <a:pt x="4134" y="8742"/>
                </a:cubicBezTo>
                <a:cubicBezTo>
                  <a:pt x="4174" y="8811"/>
                  <a:pt x="4236" y="8838"/>
                  <a:pt x="4308" y="8838"/>
                </a:cubicBezTo>
                <a:cubicBezTo>
                  <a:pt x="4455" y="8838"/>
                  <a:pt x="4640" y="8722"/>
                  <a:pt x="4742" y="8620"/>
                </a:cubicBezTo>
                <a:cubicBezTo>
                  <a:pt x="5745" y="7586"/>
                  <a:pt x="6748" y="6553"/>
                  <a:pt x="7751" y="5520"/>
                </a:cubicBezTo>
                <a:lnTo>
                  <a:pt x="7751" y="5520"/>
                </a:lnTo>
                <a:cubicBezTo>
                  <a:pt x="7660" y="5884"/>
                  <a:pt x="7569" y="6249"/>
                  <a:pt x="7599" y="6583"/>
                </a:cubicBezTo>
                <a:cubicBezTo>
                  <a:pt x="7630" y="6948"/>
                  <a:pt x="7812" y="7343"/>
                  <a:pt x="8147" y="7495"/>
                </a:cubicBezTo>
                <a:cubicBezTo>
                  <a:pt x="8260" y="7544"/>
                  <a:pt x="8375" y="7564"/>
                  <a:pt x="8492" y="7564"/>
                </a:cubicBezTo>
                <a:cubicBezTo>
                  <a:pt x="8813" y="7564"/>
                  <a:pt x="9141" y="7408"/>
                  <a:pt x="9454" y="7252"/>
                </a:cubicBezTo>
                <a:cubicBezTo>
                  <a:pt x="10761" y="6583"/>
                  <a:pt x="11976" y="5763"/>
                  <a:pt x="13131" y="4820"/>
                </a:cubicBezTo>
                <a:lnTo>
                  <a:pt x="13131" y="4820"/>
                </a:lnTo>
                <a:cubicBezTo>
                  <a:pt x="13040" y="5094"/>
                  <a:pt x="12919" y="5398"/>
                  <a:pt x="12979" y="5702"/>
                </a:cubicBezTo>
                <a:cubicBezTo>
                  <a:pt x="13010" y="5976"/>
                  <a:pt x="13223" y="6279"/>
                  <a:pt x="13527" y="6279"/>
                </a:cubicBezTo>
                <a:cubicBezTo>
                  <a:pt x="13739" y="6279"/>
                  <a:pt x="13891" y="6188"/>
                  <a:pt x="14074" y="6067"/>
                </a:cubicBezTo>
                <a:cubicBezTo>
                  <a:pt x="14438" y="5793"/>
                  <a:pt x="14803" y="5520"/>
                  <a:pt x="15138" y="5185"/>
                </a:cubicBezTo>
                <a:lnTo>
                  <a:pt x="15138" y="5185"/>
                </a:lnTo>
                <a:cubicBezTo>
                  <a:pt x="15050" y="5970"/>
                  <a:pt x="15907" y="6587"/>
                  <a:pt x="16700" y="6587"/>
                </a:cubicBezTo>
                <a:cubicBezTo>
                  <a:pt x="16737" y="6587"/>
                  <a:pt x="16773" y="6586"/>
                  <a:pt x="16809" y="6583"/>
                </a:cubicBezTo>
                <a:cubicBezTo>
                  <a:pt x="17630" y="6523"/>
                  <a:pt x="18360" y="6006"/>
                  <a:pt x="18998" y="5489"/>
                </a:cubicBezTo>
                <a:cubicBezTo>
                  <a:pt x="19241" y="6735"/>
                  <a:pt x="20122" y="7830"/>
                  <a:pt x="21308" y="8286"/>
                </a:cubicBezTo>
                <a:cubicBezTo>
                  <a:pt x="21338" y="7921"/>
                  <a:pt x="21399" y="7526"/>
                  <a:pt x="21429" y="7131"/>
                </a:cubicBezTo>
                <a:lnTo>
                  <a:pt x="21429" y="7131"/>
                </a:lnTo>
                <a:cubicBezTo>
                  <a:pt x="21308" y="8985"/>
                  <a:pt x="21916" y="10900"/>
                  <a:pt x="23071" y="12328"/>
                </a:cubicBezTo>
                <a:cubicBezTo>
                  <a:pt x="23527" y="12875"/>
                  <a:pt x="24044" y="13392"/>
                  <a:pt x="24347" y="14030"/>
                </a:cubicBezTo>
                <a:cubicBezTo>
                  <a:pt x="24743" y="14912"/>
                  <a:pt x="24651" y="15945"/>
                  <a:pt x="24955" y="16888"/>
                </a:cubicBezTo>
                <a:cubicBezTo>
                  <a:pt x="25107" y="15641"/>
                  <a:pt x="25229" y="14425"/>
                  <a:pt x="25290" y="13179"/>
                </a:cubicBezTo>
                <a:cubicBezTo>
                  <a:pt x="25351" y="12359"/>
                  <a:pt x="25107" y="11477"/>
                  <a:pt x="25290" y="10687"/>
                </a:cubicBezTo>
                <a:cubicBezTo>
                  <a:pt x="25442" y="10079"/>
                  <a:pt x="25776" y="9927"/>
                  <a:pt x="26262" y="9593"/>
                </a:cubicBezTo>
                <a:cubicBezTo>
                  <a:pt x="25624" y="6705"/>
                  <a:pt x="24287" y="3848"/>
                  <a:pt x="21946" y="2085"/>
                </a:cubicBezTo>
                <a:cubicBezTo>
                  <a:pt x="20092" y="687"/>
                  <a:pt x="17721" y="79"/>
                  <a:pt x="15411" y="18"/>
                </a:cubicBezTo>
                <a:cubicBezTo>
                  <a:pt x="15098" y="6"/>
                  <a:pt x="14779" y="0"/>
                  <a:pt x="144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50"/>
          <p:cNvSpPr/>
          <p:nvPr/>
        </p:nvSpPr>
        <p:spPr>
          <a:xfrm>
            <a:off x="6929875" y="2760850"/>
            <a:ext cx="675575" cy="316875"/>
          </a:xfrm>
          <a:custGeom>
            <a:avLst/>
            <a:gdLst/>
            <a:ahLst/>
            <a:cxnLst/>
            <a:rect l="l" t="t" r="r" b="b"/>
            <a:pathLst>
              <a:path w="27023" h="12675" extrusionOk="0">
                <a:moveTo>
                  <a:pt x="14109" y="0"/>
                </a:moveTo>
                <a:cubicBezTo>
                  <a:pt x="9952" y="0"/>
                  <a:pt x="5563" y="1419"/>
                  <a:pt x="2797" y="4164"/>
                </a:cubicBezTo>
                <a:cubicBezTo>
                  <a:pt x="1338" y="5592"/>
                  <a:pt x="548" y="7903"/>
                  <a:pt x="1" y="9817"/>
                </a:cubicBezTo>
                <a:cubicBezTo>
                  <a:pt x="1794" y="6048"/>
                  <a:pt x="4682" y="3586"/>
                  <a:pt x="8724" y="2462"/>
                </a:cubicBezTo>
                <a:cubicBezTo>
                  <a:pt x="10098" y="2083"/>
                  <a:pt x="11574" y="1870"/>
                  <a:pt x="13050" y="1870"/>
                </a:cubicBezTo>
                <a:cubicBezTo>
                  <a:pt x="15362" y="1870"/>
                  <a:pt x="17677" y="2392"/>
                  <a:pt x="19606" y="3617"/>
                </a:cubicBezTo>
                <a:cubicBezTo>
                  <a:pt x="22889" y="5714"/>
                  <a:pt x="24257" y="9118"/>
                  <a:pt x="25260" y="12675"/>
                </a:cubicBezTo>
                <a:cubicBezTo>
                  <a:pt x="25229" y="12128"/>
                  <a:pt x="25229" y="11520"/>
                  <a:pt x="25503" y="11033"/>
                </a:cubicBezTo>
                <a:cubicBezTo>
                  <a:pt x="25776" y="10577"/>
                  <a:pt x="26232" y="10304"/>
                  <a:pt x="26719" y="10213"/>
                </a:cubicBezTo>
                <a:cubicBezTo>
                  <a:pt x="26810" y="10182"/>
                  <a:pt x="26931" y="10182"/>
                  <a:pt x="27023" y="10182"/>
                </a:cubicBezTo>
                <a:cubicBezTo>
                  <a:pt x="26445" y="9149"/>
                  <a:pt x="26324" y="7933"/>
                  <a:pt x="25807" y="6869"/>
                </a:cubicBezTo>
                <a:cubicBezTo>
                  <a:pt x="25290" y="5805"/>
                  <a:pt x="24621" y="4833"/>
                  <a:pt x="23862" y="3921"/>
                </a:cubicBezTo>
                <a:cubicBezTo>
                  <a:pt x="22646" y="2462"/>
                  <a:pt x="20974" y="1398"/>
                  <a:pt x="19181" y="790"/>
                </a:cubicBezTo>
                <a:cubicBezTo>
                  <a:pt x="17630" y="261"/>
                  <a:pt x="15891" y="0"/>
                  <a:pt x="1410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50"/>
          <p:cNvSpPr/>
          <p:nvPr/>
        </p:nvSpPr>
        <p:spPr>
          <a:xfrm>
            <a:off x="6969400" y="2760425"/>
            <a:ext cx="636050" cy="317300"/>
          </a:xfrm>
          <a:custGeom>
            <a:avLst/>
            <a:gdLst/>
            <a:ahLst/>
            <a:cxnLst/>
            <a:rect l="l" t="t" r="r" b="b"/>
            <a:pathLst>
              <a:path w="25442" h="12692" extrusionOk="0">
                <a:moveTo>
                  <a:pt x="12364" y="0"/>
                </a:moveTo>
                <a:cubicBezTo>
                  <a:pt x="8281" y="0"/>
                  <a:pt x="4052" y="1368"/>
                  <a:pt x="1216" y="4181"/>
                </a:cubicBezTo>
                <a:cubicBezTo>
                  <a:pt x="882" y="4485"/>
                  <a:pt x="0" y="5306"/>
                  <a:pt x="183" y="5822"/>
                </a:cubicBezTo>
                <a:cubicBezTo>
                  <a:pt x="260" y="5833"/>
                  <a:pt x="336" y="5839"/>
                  <a:pt x="412" y="5839"/>
                </a:cubicBezTo>
                <a:cubicBezTo>
                  <a:pt x="1564" y="5839"/>
                  <a:pt x="2581" y="4601"/>
                  <a:pt x="3466" y="4059"/>
                </a:cubicBezTo>
                <a:cubicBezTo>
                  <a:pt x="4621" y="3360"/>
                  <a:pt x="5867" y="2843"/>
                  <a:pt x="7143" y="2479"/>
                </a:cubicBezTo>
                <a:cubicBezTo>
                  <a:pt x="8529" y="2100"/>
                  <a:pt x="10007" y="1887"/>
                  <a:pt x="11482" y="1887"/>
                </a:cubicBezTo>
                <a:cubicBezTo>
                  <a:pt x="13792" y="1887"/>
                  <a:pt x="16096" y="2409"/>
                  <a:pt x="18025" y="3634"/>
                </a:cubicBezTo>
                <a:cubicBezTo>
                  <a:pt x="21308" y="5731"/>
                  <a:pt x="22676" y="9135"/>
                  <a:pt x="23679" y="12692"/>
                </a:cubicBezTo>
                <a:cubicBezTo>
                  <a:pt x="23679" y="12145"/>
                  <a:pt x="23648" y="11537"/>
                  <a:pt x="23952" y="11050"/>
                </a:cubicBezTo>
                <a:cubicBezTo>
                  <a:pt x="24195" y="10594"/>
                  <a:pt x="24651" y="10321"/>
                  <a:pt x="25138" y="10230"/>
                </a:cubicBezTo>
                <a:cubicBezTo>
                  <a:pt x="25229" y="10199"/>
                  <a:pt x="25350" y="10199"/>
                  <a:pt x="25442" y="10199"/>
                </a:cubicBezTo>
                <a:cubicBezTo>
                  <a:pt x="25259" y="9865"/>
                  <a:pt x="25229" y="9652"/>
                  <a:pt x="24803" y="9652"/>
                </a:cubicBezTo>
                <a:cubicBezTo>
                  <a:pt x="24682" y="9652"/>
                  <a:pt x="24043" y="9834"/>
                  <a:pt x="24104" y="10078"/>
                </a:cubicBezTo>
                <a:cubicBezTo>
                  <a:pt x="23648" y="8436"/>
                  <a:pt x="22645" y="6977"/>
                  <a:pt x="21581" y="5640"/>
                </a:cubicBezTo>
                <a:cubicBezTo>
                  <a:pt x="20457" y="4242"/>
                  <a:pt x="19180" y="2904"/>
                  <a:pt x="17569" y="2175"/>
                </a:cubicBezTo>
                <a:cubicBezTo>
                  <a:pt x="17448" y="2114"/>
                  <a:pt x="17326" y="2053"/>
                  <a:pt x="17296" y="1932"/>
                </a:cubicBezTo>
                <a:cubicBezTo>
                  <a:pt x="17296" y="1840"/>
                  <a:pt x="17356" y="1780"/>
                  <a:pt x="17387" y="1719"/>
                </a:cubicBezTo>
                <a:cubicBezTo>
                  <a:pt x="17812" y="777"/>
                  <a:pt x="16931" y="594"/>
                  <a:pt x="16293" y="442"/>
                </a:cubicBezTo>
                <a:cubicBezTo>
                  <a:pt x="15036" y="149"/>
                  <a:pt x="13708" y="0"/>
                  <a:pt x="1236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50"/>
          <p:cNvSpPr/>
          <p:nvPr/>
        </p:nvSpPr>
        <p:spPr>
          <a:xfrm>
            <a:off x="6909375" y="2635375"/>
            <a:ext cx="487875" cy="243575"/>
          </a:xfrm>
          <a:custGeom>
            <a:avLst/>
            <a:gdLst/>
            <a:ahLst/>
            <a:cxnLst/>
            <a:rect l="l" t="t" r="r" b="b"/>
            <a:pathLst>
              <a:path w="19515" h="9743" extrusionOk="0">
                <a:moveTo>
                  <a:pt x="17526" y="0"/>
                </a:moveTo>
                <a:cubicBezTo>
                  <a:pt x="17121" y="0"/>
                  <a:pt x="16710" y="111"/>
                  <a:pt x="16323" y="247"/>
                </a:cubicBezTo>
                <a:cubicBezTo>
                  <a:pt x="13830" y="1189"/>
                  <a:pt x="12007" y="3317"/>
                  <a:pt x="10304" y="5353"/>
                </a:cubicBezTo>
                <a:cubicBezTo>
                  <a:pt x="8572" y="4502"/>
                  <a:pt x="6566" y="3438"/>
                  <a:pt x="4620" y="3073"/>
                </a:cubicBezTo>
                <a:lnTo>
                  <a:pt x="4651" y="3073"/>
                </a:lnTo>
                <a:cubicBezTo>
                  <a:pt x="4312" y="3008"/>
                  <a:pt x="3957" y="2966"/>
                  <a:pt x="3606" y="2966"/>
                </a:cubicBezTo>
                <a:cubicBezTo>
                  <a:pt x="2982" y="2966"/>
                  <a:pt x="2371" y="3099"/>
                  <a:pt x="1885" y="3469"/>
                </a:cubicBezTo>
                <a:cubicBezTo>
                  <a:pt x="487" y="4532"/>
                  <a:pt x="0" y="6538"/>
                  <a:pt x="912" y="8089"/>
                </a:cubicBezTo>
                <a:cubicBezTo>
                  <a:pt x="1549" y="9108"/>
                  <a:pt x="2719" y="9742"/>
                  <a:pt x="3905" y="9742"/>
                </a:cubicBezTo>
                <a:cubicBezTo>
                  <a:pt x="4134" y="9742"/>
                  <a:pt x="4363" y="9718"/>
                  <a:pt x="4590" y="9669"/>
                </a:cubicBezTo>
                <a:cubicBezTo>
                  <a:pt x="6231" y="9304"/>
                  <a:pt x="7751" y="7906"/>
                  <a:pt x="9119" y="7025"/>
                </a:cubicBezTo>
                <a:cubicBezTo>
                  <a:pt x="9423" y="6812"/>
                  <a:pt x="9757" y="6599"/>
                  <a:pt x="10122" y="6478"/>
                </a:cubicBezTo>
                <a:cubicBezTo>
                  <a:pt x="10315" y="6426"/>
                  <a:pt x="10513" y="6407"/>
                  <a:pt x="10714" y="6407"/>
                </a:cubicBezTo>
                <a:cubicBezTo>
                  <a:pt x="10989" y="6407"/>
                  <a:pt x="11270" y="6443"/>
                  <a:pt x="11551" y="6478"/>
                </a:cubicBezTo>
                <a:cubicBezTo>
                  <a:pt x="12827" y="6630"/>
                  <a:pt x="14134" y="6782"/>
                  <a:pt x="15411" y="6934"/>
                </a:cubicBezTo>
                <a:cubicBezTo>
                  <a:pt x="15710" y="6961"/>
                  <a:pt x="16015" y="6988"/>
                  <a:pt x="16318" y="6988"/>
                </a:cubicBezTo>
                <a:cubicBezTo>
                  <a:pt x="16693" y="6988"/>
                  <a:pt x="17064" y="6946"/>
                  <a:pt x="17417" y="6812"/>
                </a:cubicBezTo>
                <a:cubicBezTo>
                  <a:pt x="18420" y="6356"/>
                  <a:pt x="18846" y="5171"/>
                  <a:pt x="19150" y="4107"/>
                </a:cubicBezTo>
                <a:cubicBezTo>
                  <a:pt x="19332" y="3408"/>
                  <a:pt x="19514" y="2648"/>
                  <a:pt x="19423" y="1888"/>
                </a:cubicBezTo>
                <a:cubicBezTo>
                  <a:pt x="19332" y="1158"/>
                  <a:pt x="18906" y="399"/>
                  <a:pt x="18207" y="125"/>
                </a:cubicBezTo>
                <a:cubicBezTo>
                  <a:pt x="17986" y="37"/>
                  <a:pt x="17757" y="0"/>
                  <a:pt x="175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50"/>
          <p:cNvSpPr/>
          <p:nvPr/>
        </p:nvSpPr>
        <p:spPr>
          <a:xfrm>
            <a:off x="6964075" y="2662550"/>
            <a:ext cx="405675" cy="154525"/>
          </a:xfrm>
          <a:custGeom>
            <a:avLst/>
            <a:gdLst/>
            <a:ahLst/>
            <a:cxnLst/>
            <a:rect l="l" t="t" r="r" b="b"/>
            <a:pathLst>
              <a:path w="16227" h="6181" extrusionOk="0">
                <a:moveTo>
                  <a:pt x="15121" y="1"/>
                </a:moveTo>
                <a:cubicBezTo>
                  <a:pt x="13909" y="1"/>
                  <a:pt x="11904" y="1164"/>
                  <a:pt x="11338" y="1652"/>
                </a:cubicBezTo>
                <a:cubicBezTo>
                  <a:pt x="10335" y="2533"/>
                  <a:pt x="9484" y="3567"/>
                  <a:pt x="8512" y="4509"/>
                </a:cubicBezTo>
                <a:cubicBezTo>
                  <a:pt x="8466" y="4554"/>
                  <a:pt x="8421" y="4592"/>
                  <a:pt x="8376" y="4622"/>
                </a:cubicBezTo>
                <a:lnTo>
                  <a:pt x="8376" y="4622"/>
                </a:lnTo>
                <a:cubicBezTo>
                  <a:pt x="8392" y="4622"/>
                  <a:pt x="8407" y="4622"/>
                  <a:pt x="8423" y="4622"/>
                </a:cubicBezTo>
                <a:cubicBezTo>
                  <a:pt x="8869" y="4622"/>
                  <a:pt x="9318" y="4664"/>
                  <a:pt x="9809" y="4664"/>
                </a:cubicBezTo>
                <a:cubicBezTo>
                  <a:pt x="9882" y="4664"/>
                  <a:pt x="9956" y="4663"/>
                  <a:pt x="10031" y="4661"/>
                </a:cubicBezTo>
                <a:cubicBezTo>
                  <a:pt x="11217" y="4631"/>
                  <a:pt x="12402" y="4357"/>
                  <a:pt x="13557" y="3962"/>
                </a:cubicBezTo>
                <a:cubicBezTo>
                  <a:pt x="14682" y="3597"/>
                  <a:pt x="15776" y="2625"/>
                  <a:pt x="16019" y="1378"/>
                </a:cubicBezTo>
                <a:lnTo>
                  <a:pt x="16019" y="1409"/>
                </a:lnTo>
                <a:cubicBezTo>
                  <a:pt x="16226" y="363"/>
                  <a:pt x="15797" y="1"/>
                  <a:pt x="15121" y="1"/>
                </a:cubicBezTo>
                <a:close/>
                <a:moveTo>
                  <a:pt x="8376" y="4622"/>
                </a:moveTo>
                <a:lnTo>
                  <a:pt x="8376" y="4622"/>
                </a:lnTo>
                <a:cubicBezTo>
                  <a:pt x="8191" y="4624"/>
                  <a:pt x="8006" y="4633"/>
                  <a:pt x="7819" y="4655"/>
                </a:cubicBezTo>
                <a:lnTo>
                  <a:pt x="7819" y="4655"/>
                </a:lnTo>
                <a:cubicBezTo>
                  <a:pt x="7827" y="4657"/>
                  <a:pt x="7835" y="4659"/>
                  <a:pt x="7843" y="4661"/>
                </a:cubicBezTo>
                <a:cubicBezTo>
                  <a:pt x="7918" y="4699"/>
                  <a:pt x="8005" y="4725"/>
                  <a:pt x="8089" y="4725"/>
                </a:cubicBezTo>
                <a:cubicBezTo>
                  <a:pt x="8141" y="4725"/>
                  <a:pt x="8191" y="4715"/>
                  <a:pt x="8238" y="4692"/>
                </a:cubicBezTo>
                <a:cubicBezTo>
                  <a:pt x="8284" y="4676"/>
                  <a:pt x="8330" y="4653"/>
                  <a:pt x="8376" y="4622"/>
                </a:cubicBezTo>
                <a:close/>
                <a:moveTo>
                  <a:pt x="1717" y="2844"/>
                </a:moveTo>
                <a:cubicBezTo>
                  <a:pt x="794" y="2844"/>
                  <a:pt x="1" y="3205"/>
                  <a:pt x="1" y="4388"/>
                </a:cubicBezTo>
                <a:cubicBezTo>
                  <a:pt x="1" y="5299"/>
                  <a:pt x="852" y="5999"/>
                  <a:pt x="1733" y="6151"/>
                </a:cubicBezTo>
                <a:cubicBezTo>
                  <a:pt x="1881" y="6171"/>
                  <a:pt x="2030" y="6180"/>
                  <a:pt x="2180" y="6180"/>
                </a:cubicBezTo>
                <a:cubicBezTo>
                  <a:pt x="2919" y="6180"/>
                  <a:pt x="3670" y="5953"/>
                  <a:pt x="4378" y="5725"/>
                </a:cubicBezTo>
                <a:cubicBezTo>
                  <a:pt x="5290" y="5421"/>
                  <a:pt x="6201" y="5117"/>
                  <a:pt x="7113" y="4813"/>
                </a:cubicBezTo>
                <a:cubicBezTo>
                  <a:pt x="7356" y="4732"/>
                  <a:pt x="7589" y="4684"/>
                  <a:pt x="7819" y="4655"/>
                </a:cubicBezTo>
                <a:lnTo>
                  <a:pt x="7819" y="4655"/>
                </a:lnTo>
                <a:cubicBezTo>
                  <a:pt x="6431" y="4322"/>
                  <a:pt x="5221" y="3868"/>
                  <a:pt x="3891" y="3324"/>
                </a:cubicBezTo>
                <a:cubicBezTo>
                  <a:pt x="3328" y="3090"/>
                  <a:pt x="2479" y="2844"/>
                  <a:pt x="1717" y="284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50"/>
          <p:cNvSpPr/>
          <p:nvPr/>
        </p:nvSpPr>
        <p:spPr>
          <a:xfrm>
            <a:off x="6953950" y="2662875"/>
            <a:ext cx="411475" cy="137500"/>
          </a:xfrm>
          <a:custGeom>
            <a:avLst/>
            <a:gdLst/>
            <a:ahLst/>
            <a:cxnLst/>
            <a:rect l="l" t="t" r="r" b="b"/>
            <a:pathLst>
              <a:path w="16459" h="5500" extrusionOk="0">
                <a:moveTo>
                  <a:pt x="15488" y="0"/>
                </a:moveTo>
                <a:cubicBezTo>
                  <a:pt x="15338" y="0"/>
                  <a:pt x="15165" y="19"/>
                  <a:pt x="14965" y="58"/>
                </a:cubicBezTo>
                <a:cubicBezTo>
                  <a:pt x="13871" y="241"/>
                  <a:pt x="12594" y="879"/>
                  <a:pt x="11743" y="1639"/>
                </a:cubicBezTo>
                <a:cubicBezTo>
                  <a:pt x="10710" y="2520"/>
                  <a:pt x="9859" y="3554"/>
                  <a:pt x="8886" y="4496"/>
                </a:cubicBezTo>
                <a:cubicBezTo>
                  <a:pt x="8841" y="4564"/>
                  <a:pt x="8779" y="4615"/>
                  <a:pt x="8700" y="4649"/>
                </a:cubicBezTo>
                <a:lnTo>
                  <a:pt x="8700" y="4649"/>
                </a:lnTo>
                <a:cubicBezTo>
                  <a:pt x="9007" y="4601"/>
                  <a:pt x="9312" y="4549"/>
                  <a:pt x="9616" y="4496"/>
                </a:cubicBezTo>
                <a:cubicBezTo>
                  <a:pt x="9980" y="4435"/>
                  <a:pt x="10375" y="4375"/>
                  <a:pt x="10740" y="4223"/>
                </a:cubicBezTo>
                <a:cubicBezTo>
                  <a:pt x="11257" y="3979"/>
                  <a:pt x="11683" y="3524"/>
                  <a:pt x="12108" y="3128"/>
                </a:cubicBezTo>
                <a:cubicBezTo>
                  <a:pt x="12807" y="2520"/>
                  <a:pt x="13628" y="2065"/>
                  <a:pt x="14479" y="1730"/>
                </a:cubicBezTo>
                <a:cubicBezTo>
                  <a:pt x="14732" y="1638"/>
                  <a:pt x="15002" y="1546"/>
                  <a:pt x="15263" y="1546"/>
                </a:cubicBezTo>
                <a:cubicBezTo>
                  <a:pt x="15347" y="1546"/>
                  <a:pt x="15431" y="1556"/>
                  <a:pt x="15512" y="1578"/>
                </a:cubicBezTo>
                <a:cubicBezTo>
                  <a:pt x="15847" y="1669"/>
                  <a:pt x="16120" y="2034"/>
                  <a:pt x="16029" y="2369"/>
                </a:cubicBezTo>
                <a:cubicBezTo>
                  <a:pt x="16120" y="2034"/>
                  <a:pt x="16242" y="1700"/>
                  <a:pt x="16303" y="1365"/>
                </a:cubicBezTo>
                <a:cubicBezTo>
                  <a:pt x="16458" y="638"/>
                  <a:pt x="16370" y="0"/>
                  <a:pt x="15488" y="0"/>
                </a:cubicBezTo>
                <a:close/>
                <a:moveTo>
                  <a:pt x="2319" y="2897"/>
                </a:moveTo>
                <a:cubicBezTo>
                  <a:pt x="972" y="2897"/>
                  <a:pt x="1" y="3610"/>
                  <a:pt x="831" y="5499"/>
                </a:cubicBezTo>
                <a:cubicBezTo>
                  <a:pt x="892" y="4709"/>
                  <a:pt x="1743" y="4192"/>
                  <a:pt x="2533" y="4192"/>
                </a:cubicBezTo>
                <a:cubicBezTo>
                  <a:pt x="2567" y="4191"/>
                  <a:pt x="2601" y="4190"/>
                  <a:pt x="2635" y="4190"/>
                </a:cubicBezTo>
                <a:cubicBezTo>
                  <a:pt x="3389" y="4190"/>
                  <a:pt x="4116" y="4504"/>
                  <a:pt x="4843" y="4679"/>
                </a:cubicBezTo>
                <a:cubicBezTo>
                  <a:pt x="5379" y="4805"/>
                  <a:pt x="5925" y="4854"/>
                  <a:pt x="6476" y="4854"/>
                </a:cubicBezTo>
                <a:cubicBezTo>
                  <a:pt x="7106" y="4854"/>
                  <a:pt x="7742" y="4789"/>
                  <a:pt x="8375" y="4698"/>
                </a:cubicBezTo>
                <a:lnTo>
                  <a:pt x="8375" y="4698"/>
                </a:lnTo>
                <a:cubicBezTo>
                  <a:pt x="8408" y="4707"/>
                  <a:pt x="8440" y="4712"/>
                  <a:pt x="8473" y="4712"/>
                </a:cubicBezTo>
                <a:cubicBezTo>
                  <a:pt x="8520" y="4712"/>
                  <a:pt x="8566" y="4702"/>
                  <a:pt x="8613" y="4679"/>
                </a:cubicBezTo>
                <a:cubicBezTo>
                  <a:pt x="8644" y="4671"/>
                  <a:pt x="8673" y="4661"/>
                  <a:pt x="8700" y="4649"/>
                </a:cubicBezTo>
                <a:lnTo>
                  <a:pt x="8700" y="4649"/>
                </a:lnTo>
                <a:cubicBezTo>
                  <a:pt x="8592" y="4666"/>
                  <a:pt x="8483" y="4682"/>
                  <a:pt x="8375" y="4698"/>
                </a:cubicBezTo>
                <a:lnTo>
                  <a:pt x="8375" y="4698"/>
                </a:lnTo>
                <a:cubicBezTo>
                  <a:pt x="8333" y="4687"/>
                  <a:pt x="8290" y="4669"/>
                  <a:pt x="8248" y="4648"/>
                </a:cubicBezTo>
                <a:cubicBezTo>
                  <a:pt x="6819" y="4314"/>
                  <a:pt x="5634" y="3858"/>
                  <a:pt x="4296" y="3311"/>
                </a:cubicBezTo>
                <a:cubicBezTo>
                  <a:pt x="3651" y="3051"/>
                  <a:pt x="2945" y="2897"/>
                  <a:pt x="2319" y="289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50"/>
          <p:cNvSpPr/>
          <p:nvPr/>
        </p:nvSpPr>
        <p:spPr>
          <a:xfrm>
            <a:off x="7113025" y="2739550"/>
            <a:ext cx="81325" cy="90450"/>
          </a:xfrm>
          <a:custGeom>
            <a:avLst/>
            <a:gdLst/>
            <a:ahLst/>
            <a:cxnLst/>
            <a:rect l="l" t="t" r="r" b="b"/>
            <a:pathLst>
              <a:path w="3253" h="3618" extrusionOk="0">
                <a:moveTo>
                  <a:pt x="2972" y="30"/>
                </a:moveTo>
                <a:lnTo>
                  <a:pt x="2972" y="30"/>
                </a:lnTo>
                <a:cubicBezTo>
                  <a:pt x="2974" y="30"/>
                  <a:pt x="2977" y="31"/>
                  <a:pt x="2979" y="31"/>
                </a:cubicBezTo>
                <a:cubicBezTo>
                  <a:pt x="2977" y="31"/>
                  <a:pt x="2974" y="30"/>
                  <a:pt x="2972" y="30"/>
                </a:cubicBezTo>
                <a:close/>
                <a:moveTo>
                  <a:pt x="2660" y="1"/>
                </a:moveTo>
                <a:cubicBezTo>
                  <a:pt x="2554" y="1"/>
                  <a:pt x="2447" y="16"/>
                  <a:pt x="2341" y="61"/>
                </a:cubicBezTo>
                <a:cubicBezTo>
                  <a:pt x="2128" y="122"/>
                  <a:pt x="1946" y="274"/>
                  <a:pt x="1915" y="487"/>
                </a:cubicBezTo>
                <a:cubicBezTo>
                  <a:pt x="1814" y="386"/>
                  <a:pt x="1672" y="327"/>
                  <a:pt x="1522" y="327"/>
                </a:cubicBezTo>
                <a:cubicBezTo>
                  <a:pt x="1491" y="327"/>
                  <a:pt x="1460" y="330"/>
                  <a:pt x="1429" y="335"/>
                </a:cubicBezTo>
                <a:cubicBezTo>
                  <a:pt x="1246" y="335"/>
                  <a:pt x="1095" y="426"/>
                  <a:pt x="973" y="517"/>
                </a:cubicBezTo>
                <a:cubicBezTo>
                  <a:pt x="578" y="821"/>
                  <a:pt x="274" y="1277"/>
                  <a:pt x="152" y="1733"/>
                </a:cubicBezTo>
                <a:lnTo>
                  <a:pt x="122" y="1733"/>
                </a:lnTo>
                <a:cubicBezTo>
                  <a:pt x="0" y="2250"/>
                  <a:pt x="61" y="2797"/>
                  <a:pt x="395" y="3223"/>
                </a:cubicBezTo>
                <a:cubicBezTo>
                  <a:pt x="578" y="3435"/>
                  <a:pt x="791" y="3587"/>
                  <a:pt x="1034" y="3618"/>
                </a:cubicBezTo>
                <a:cubicBezTo>
                  <a:pt x="1277" y="3618"/>
                  <a:pt x="1550" y="3496"/>
                  <a:pt x="1611" y="3253"/>
                </a:cubicBezTo>
                <a:cubicBezTo>
                  <a:pt x="1736" y="3395"/>
                  <a:pt x="1923" y="3454"/>
                  <a:pt x="2118" y="3454"/>
                </a:cubicBezTo>
                <a:cubicBezTo>
                  <a:pt x="2256" y="3454"/>
                  <a:pt x="2397" y="3425"/>
                  <a:pt x="2523" y="3375"/>
                </a:cubicBezTo>
                <a:cubicBezTo>
                  <a:pt x="2857" y="3223"/>
                  <a:pt x="3161" y="2979"/>
                  <a:pt x="3222" y="2615"/>
                </a:cubicBezTo>
                <a:cubicBezTo>
                  <a:pt x="3253" y="2402"/>
                  <a:pt x="3161" y="2189"/>
                  <a:pt x="3101" y="1976"/>
                </a:cubicBezTo>
                <a:cubicBezTo>
                  <a:pt x="3071" y="1887"/>
                  <a:pt x="2658" y="30"/>
                  <a:pt x="2964" y="30"/>
                </a:cubicBezTo>
                <a:cubicBezTo>
                  <a:pt x="2967" y="30"/>
                  <a:pt x="2969" y="30"/>
                  <a:pt x="2972" y="30"/>
                </a:cubicBezTo>
                <a:lnTo>
                  <a:pt x="2972" y="30"/>
                </a:lnTo>
                <a:cubicBezTo>
                  <a:pt x="2868" y="15"/>
                  <a:pt x="2764" y="1"/>
                  <a:pt x="26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50"/>
          <p:cNvSpPr/>
          <p:nvPr/>
        </p:nvSpPr>
        <p:spPr>
          <a:xfrm>
            <a:off x="6557550" y="3733500"/>
            <a:ext cx="970400" cy="552450"/>
          </a:xfrm>
          <a:custGeom>
            <a:avLst/>
            <a:gdLst/>
            <a:ahLst/>
            <a:cxnLst/>
            <a:rect l="l" t="t" r="r" b="b"/>
            <a:pathLst>
              <a:path w="38816" h="22098" extrusionOk="0">
                <a:moveTo>
                  <a:pt x="36536" y="0"/>
                </a:moveTo>
                <a:lnTo>
                  <a:pt x="0" y="1976"/>
                </a:lnTo>
                <a:lnTo>
                  <a:pt x="6140" y="21338"/>
                </a:lnTo>
                <a:lnTo>
                  <a:pt x="38815" y="22098"/>
                </a:lnTo>
                <a:lnTo>
                  <a:pt x="3653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50"/>
          <p:cNvSpPr/>
          <p:nvPr/>
        </p:nvSpPr>
        <p:spPr>
          <a:xfrm>
            <a:off x="6557550" y="3719800"/>
            <a:ext cx="927075" cy="63100"/>
          </a:xfrm>
          <a:custGeom>
            <a:avLst/>
            <a:gdLst/>
            <a:ahLst/>
            <a:cxnLst/>
            <a:rect l="l" t="t" r="r" b="b"/>
            <a:pathLst>
              <a:path w="37083" h="2524" extrusionOk="0">
                <a:moveTo>
                  <a:pt x="37083" y="1"/>
                </a:moveTo>
                <a:lnTo>
                  <a:pt x="426" y="2068"/>
                </a:lnTo>
                <a:lnTo>
                  <a:pt x="0" y="2524"/>
                </a:lnTo>
                <a:lnTo>
                  <a:pt x="0" y="2524"/>
                </a:lnTo>
                <a:lnTo>
                  <a:pt x="36536" y="548"/>
                </a:lnTo>
                <a:lnTo>
                  <a:pt x="3708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50"/>
          <p:cNvSpPr/>
          <p:nvPr/>
        </p:nvSpPr>
        <p:spPr>
          <a:xfrm>
            <a:off x="7470925" y="3719800"/>
            <a:ext cx="69950" cy="566150"/>
          </a:xfrm>
          <a:custGeom>
            <a:avLst/>
            <a:gdLst/>
            <a:ahLst/>
            <a:cxnLst/>
            <a:rect l="l" t="t" r="r" b="b"/>
            <a:pathLst>
              <a:path w="2798" h="22646" extrusionOk="0">
                <a:moveTo>
                  <a:pt x="548" y="1"/>
                </a:moveTo>
                <a:lnTo>
                  <a:pt x="1" y="548"/>
                </a:lnTo>
                <a:lnTo>
                  <a:pt x="2280" y="22646"/>
                </a:lnTo>
                <a:lnTo>
                  <a:pt x="2797" y="22129"/>
                </a:lnTo>
                <a:lnTo>
                  <a:pt x="54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50"/>
          <p:cNvSpPr/>
          <p:nvPr/>
        </p:nvSpPr>
        <p:spPr>
          <a:xfrm>
            <a:off x="6976250" y="3826950"/>
            <a:ext cx="48650" cy="50175"/>
          </a:xfrm>
          <a:custGeom>
            <a:avLst/>
            <a:gdLst/>
            <a:ahLst/>
            <a:cxnLst/>
            <a:rect l="l" t="t" r="r" b="b"/>
            <a:pathLst>
              <a:path w="1946" h="2007" extrusionOk="0">
                <a:moveTo>
                  <a:pt x="973" y="1"/>
                </a:moveTo>
                <a:cubicBezTo>
                  <a:pt x="456" y="1"/>
                  <a:pt x="0" y="426"/>
                  <a:pt x="0" y="1004"/>
                </a:cubicBezTo>
                <a:cubicBezTo>
                  <a:pt x="0" y="1551"/>
                  <a:pt x="456" y="2007"/>
                  <a:pt x="973" y="2007"/>
                </a:cubicBezTo>
                <a:cubicBezTo>
                  <a:pt x="1489" y="2007"/>
                  <a:pt x="1945" y="1551"/>
                  <a:pt x="1945" y="1004"/>
                </a:cubicBezTo>
                <a:cubicBezTo>
                  <a:pt x="1945" y="426"/>
                  <a:pt x="1489" y="1"/>
                  <a:pt x="9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50"/>
          <p:cNvSpPr/>
          <p:nvPr/>
        </p:nvSpPr>
        <p:spPr>
          <a:xfrm>
            <a:off x="7334900" y="3998900"/>
            <a:ext cx="287275" cy="207675"/>
          </a:xfrm>
          <a:custGeom>
            <a:avLst/>
            <a:gdLst/>
            <a:ahLst/>
            <a:cxnLst/>
            <a:rect l="l" t="t" r="r" b="b"/>
            <a:pathLst>
              <a:path w="11491" h="8307" extrusionOk="0">
                <a:moveTo>
                  <a:pt x="6069" y="1"/>
                </a:moveTo>
                <a:cubicBezTo>
                  <a:pt x="4697" y="1"/>
                  <a:pt x="3216" y="592"/>
                  <a:pt x="2007" y="995"/>
                </a:cubicBezTo>
                <a:cubicBezTo>
                  <a:pt x="1703" y="1086"/>
                  <a:pt x="1429" y="1208"/>
                  <a:pt x="1217" y="1421"/>
                </a:cubicBezTo>
                <a:cubicBezTo>
                  <a:pt x="1004" y="1633"/>
                  <a:pt x="882" y="1998"/>
                  <a:pt x="1065" y="2241"/>
                </a:cubicBezTo>
                <a:cubicBezTo>
                  <a:pt x="1065" y="2243"/>
                  <a:pt x="1068" y="2244"/>
                  <a:pt x="1075" y="2244"/>
                </a:cubicBezTo>
                <a:cubicBezTo>
                  <a:pt x="1180" y="2244"/>
                  <a:pt x="2073" y="2029"/>
                  <a:pt x="2159" y="2029"/>
                </a:cubicBezTo>
                <a:cubicBezTo>
                  <a:pt x="2554" y="1937"/>
                  <a:pt x="2949" y="1907"/>
                  <a:pt x="3344" y="1846"/>
                </a:cubicBezTo>
                <a:cubicBezTo>
                  <a:pt x="4074" y="1755"/>
                  <a:pt x="4834" y="1694"/>
                  <a:pt x="5594" y="1633"/>
                </a:cubicBezTo>
                <a:lnTo>
                  <a:pt x="5594" y="1633"/>
                </a:lnTo>
                <a:cubicBezTo>
                  <a:pt x="3952" y="1968"/>
                  <a:pt x="2220" y="2333"/>
                  <a:pt x="730" y="3123"/>
                </a:cubicBezTo>
                <a:cubicBezTo>
                  <a:pt x="518" y="3244"/>
                  <a:pt x="305" y="3366"/>
                  <a:pt x="214" y="3579"/>
                </a:cubicBezTo>
                <a:cubicBezTo>
                  <a:pt x="1" y="3944"/>
                  <a:pt x="335" y="4430"/>
                  <a:pt x="730" y="4491"/>
                </a:cubicBezTo>
                <a:cubicBezTo>
                  <a:pt x="793" y="4508"/>
                  <a:pt x="858" y="4516"/>
                  <a:pt x="924" y="4516"/>
                </a:cubicBezTo>
                <a:cubicBezTo>
                  <a:pt x="1083" y="4516"/>
                  <a:pt x="1249" y="4473"/>
                  <a:pt x="1399" y="4430"/>
                </a:cubicBezTo>
                <a:cubicBezTo>
                  <a:pt x="2384" y="4203"/>
                  <a:pt x="3390" y="4080"/>
                  <a:pt x="4417" y="4080"/>
                </a:cubicBezTo>
                <a:cubicBezTo>
                  <a:pt x="4626" y="4080"/>
                  <a:pt x="4836" y="4085"/>
                  <a:pt x="5046" y="4095"/>
                </a:cubicBezTo>
                <a:cubicBezTo>
                  <a:pt x="4955" y="4156"/>
                  <a:pt x="4925" y="4278"/>
                  <a:pt x="4925" y="4369"/>
                </a:cubicBezTo>
                <a:cubicBezTo>
                  <a:pt x="4043" y="4460"/>
                  <a:pt x="3162" y="4703"/>
                  <a:pt x="2311" y="4977"/>
                </a:cubicBezTo>
                <a:cubicBezTo>
                  <a:pt x="1885" y="5099"/>
                  <a:pt x="1429" y="5251"/>
                  <a:pt x="1156" y="5615"/>
                </a:cubicBezTo>
                <a:cubicBezTo>
                  <a:pt x="1004" y="5798"/>
                  <a:pt x="913" y="6041"/>
                  <a:pt x="1065" y="6223"/>
                </a:cubicBezTo>
                <a:cubicBezTo>
                  <a:pt x="1149" y="6358"/>
                  <a:pt x="1288" y="6399"/>
                  <a:pt x="1443" y="6399"/>
                </a:cubicBezTo>
                <a:cubicBezTo>
                  <a:pt x="1568" y="6399"/>
                  <a:pt x="1702" y="6372"/>
                  <a:pt x="1825" y="6345"/>
                </a:cubicBezTo>
                <a:cubicBezTo>
                  <a:pt x="2949" y="6102"/>
                  <a:pt x="4074" y="5980"/>
                  <a:pt x="5229" y="5980"/>
                </a:cubicBezTo>
                <a:cubicBezTo>
                  <a:pt x="4560" y="6102"/>
                  <a:pt x="3922" y="6284"/>
                  <a:pt x="3284" y="6497"/>
                </a:cubicBezTo>
                <a:cubicBezTo>
                  <a:pt x="2980" y="6588"/>
                  <a:pt x="2129" y="6770"/>
                  <a:pt x="2007" y="7074"/>
                </a:cubicBezTo>
                <a:cubicBezTo>
                  <a:pt x="1916" y="7317"/>
                  <a:pt x="2098" y="7591"/>
                  <a:pt x="2341" y="7652"/>
                </a:cubicBezTo>
                <a:cubicBezTo>
                  <a:pt x="2437" y="7688"/>
                  <a:pt x="2537" y="7700"/>
                  <a:pt x="2638" y="7700"/>
                </a:cubicBezTo>
                <a:cubicBezTo>
                  <a:pt x="2794" y="7700"/>
                  <a:pt x="2953" y="7670"/>
                  <a:pt x="3101" y="7652"/>
                </a:cubicBezTo>
                <a:cubicBezTo>
                  <a:pt x="3491" y="7585"/>
                  <a:pt x="3877" y="7551"/>
                  <a:pt x="4259" y="7551"/>
                </a:cubicBezTo>
                <a:cubicBezTo>
                  <a:pt x="4919" y="7551"/>
                  <a:pt x="5566" y="7653"/>
                  <a:pt x="6202" y="7865"/>
                </a:cubicBezTo>
                <a:cubicBezTo>
                  <a:pt x="6731" y="8047"/>
                  <a:pt x="7392" y="8307"/>
                  <a:pt x="7994" y="8307"/>
                </a:cubicBezTo>
                <a:cubicBezTo>
                  <a:pt x="8394" y="8307"/>
                  <a:pt x="8768" y="8192"/>
                  <a:pt x="9059" y="7865"/>
                </a:cubicBezTo>
                <a:cubicBezTo>
                  <a:pt x="9271" y="7621"/>
                  <a:pt x="9180" y="7287"/>
                  <a:pt x="9545" y="7226"/>
                </a:cubicBezTo>
                <a:cubicBezTo>
                  <a:pt x="9578" y="7216"/>
                  <a:pt x="9610" y="7212"/>
                  <a:pt x="9642" y="7212"/>
                </a:cubicBezTo>
                <a:cubicBezTo>
                  <a:pt x="9903" y="7212"/>
                  <a:pt x="10155" y="7504"/>
                  <a:pt x="10445" y="7504"/>
                </a:cubicBezTo>
                <a:cubicBezTo>
                  <a:pt x="10554" y="7504"/>
                  <a:pt x="10669" y="7462"/>
                  <a:pt x="10791" y="7348"/>
                </a:cubicBezTo>
                <a:cubicBezTo>
                  <a:pt x="10882" y="7257"/>
                  <a:pt x="10943" y="7135"/>
                  <a:pt x="11004" y="6983"/>
                </a:cubicBezTo>
                <a:cubicBezTo>
                  <a:pt x="11247" y="6406"/>
                  <a:pt x="11490" y="5767"/>
                  <a:pt x="11430" y="5129"/>
                </a:cubicBezTo>
                <a:cubicBezTo>
                  <a:pt x="11399" y="4491"/>
                  <a:pt x="10943" y="3852"/>
                  <a:pt x="10305" y="3792"/>
                </a:cubicBezTo>
                <a:cubicBezTo>
                  <a:pt x="9667" y="2728"/>
                  <a:pt x="8512" y="752"/>
                  <a:pt x="7235" y="205"/>
                </a:cubicBezTo>
                <a:lnTo>
                  <a:pt x="7265" y="174"/>
                </a:lnTo>
                <a:cubicBezTo>
                  <a:pt x="7144" y="144"/>
                  <a:pt x="7022" y="83"/>
                  <a:pt x="6901" y="83"/>
                </a:cubicBezTo>
                <a:cubicBezTo>
                  <a:pt x="6630" y="26"/>
                  <a:pt x="6352" y="1"/>
                  <a:pt x="6069" y="1"/>
                </a:cubicBezTo>
                <a:close/>
              </a:path>
            </a:pathLst>
          </a:custGeom>
          <a:solidFill>
            <a:srgbClr val="DD98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50"/>
          <p:cNvSpPr/>
          <p:nvPr/>
        </p:nvSpPr>
        <p:spPr>
          <a:xfrm>
            <a:off x="7357975" y="4028325"/>
            <a:ext cx="122100" cy="27425"/>
          </a:xfrm>
          <a:custGeom>
            <a:avLst/>
            <a:gdLst/>
            <a:ahLst/>
            <a:cxnLst/>
            <a:rect l="l" t="t" r="r" b="b"/>
            <a:pathLst>
              <a:path w="4884" h="1097" extrusionOk="0">
                <a:moveTo>
                  <a:pt x="4275" y="1"/>
                </a:moveTo>
                <a:cubicBezTo>
                  <a:pt x="3029" y="1"/>
                  <a:pt x="1844" y="244"/>
                  <a:pt x="658" y="517"/>
                </a:cubicBezTo>
                <a:cubicBezTo>
                  <a:pt x="476" y="548"/>
                  <a:pt x="263" y="608"/>
                  <a:pt x="142" y="760"/>
                </a:cubicBezTo>
                <a:cubicBezTo>
                  <a:pt x="113" y="789"/>
                  <a:pt x="0" y="1097"/>
                  <a:pt x="123" y="1097"/>
                </a:cubicBezTo>
                <a:cubicBezTo>
                  <a:pt x="129" y="1097"/>
                  <a:pt x="135" y="1096"/>
                  <a:pt x="142" y="1095"/>
                </a:cubicBezTo>
                <a:cubicBezTo>
                  <a:pt x="902" y="912"/>
                  <a:pt x="1661" y="760"/>
                  <a:pt x="2452" y="669"/>
                </a:cubicBezTo>
                <a:cubicBezTo>
                  <a:pt x="2847" y="608"/>
                  <a:pt x="3242" y="578"/>
                  <a:pt x="3637" y="548"/>
                </a:cubicBezTo>
                <a:cubicBezTo>
                  <a:pt x="4002" y="517"/>
                  <a:pt x="4458" y="578"/>
                  <a:pt x="4762" y="396"/>
                </a:cubicBezTo>
                <a:lnTo>
                  <a:pt x="4762" y="365"/>
                </a:lnTo>
                <a:cubicBezTo>
                  <a:pt x="4792" y="365"/>
                  <a:pt x="4823" y="335"/>
                  <a:pt x="4853" y="335"/>
                </a:cubicBezTo>
                <a:cubicBezTo>
                  <a:pt x="4883" y="304"/>
                  <a:pt x="4883" y="274"/>
                  <a:pt x="4883" y="244"/>
                </a:cubicBezTo>
                <a:cubicBezTo>
                  <a:pt x="4883" y="213"/>
                  <a:pt x="4883" y="183"/>
                  <a:pt x="4853" y="152"/>
                </a:cubicBezTo>
                <a:cubicBezTo>
                  <a:pt x="4701" y="31"/>
                  <a:pt x="4458" y="1"/>
                  <a:pt x="4275" y="1"/>
                </a:cubicBezTo>
                <a:close/>
              </a:path>
            </a:pathLst>
          </a:custGeom>
          <a:solidFill>
            <a:srgbClr val="DD98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50"/>
          <p:cNvSpPr/>
          <p:nvPr/>
        </p:nvSpPr>
        <p:spPr>
          <a:xfrm>
            <a:off x="7342500" y="4086675"/>
            <a:ext cx="279675" cy="119750"/>
          </a:xfrm>
          <a:custGeom>
            <a:avLst/>
            <a:gdLst/>
            <a:ahLst/>
            <a:cxnLst/>
            <a:rect l="l" t="t" r="r" b="b"/>
            <a:pathLst>
              <a:path w="11187" h="4790" extrusionOk="0">
                <a:moveTo>
                  <a:pt x="4680" y="582"/>
                </a:moveTo>
                <a:lnTo>
                  <a:pt x="4680" y="582"/>
                </a:lnTo>
                <a:cubicBezTo>
                  <a:pt x="4614" y="667"/>
                  <a:pt x="4575" y="763"/>
                  <a:pt x="4608" y="859"/>
                </a:cubicBezTo>
                <a:lnTo>
                  <a:pt x="4608" y="859"/>
                </a:lnTo>
                <a:cubicBezTo>
                  <a:pt x="4613" y="859"/>
                  <a:pt x="4617" y="858"/>
                  <a:pt x="4621" y="858"/>
                </a:cubicBezTo>
                <a:cubicBezTo>
                  <a:pt x="4621" y="767"/>
                  <a:pt x="4651" y="645"/>
                  <a:pt x="4742" y="584"/>
                </a:cubicBezTo>
                <a:cubicBezTo>
                  <a:pt x="4722" y="583"/>
                  <a:pt x="4701" y="583"/>
                  <a:pt x="4680" y="582"/>
                </a:cubicBezTo>
                <a:close/>
                <a:moveTo>
                  <a:pt x="4408" y="1"/>
                </a:moveTo>
                <a:cubicBezTo>
                  <a:pt x="3106" y="1"/>
                  <a:pt x="1788" y="195"/>
                  <a:pt x="548" y="584"/>
                </a:cubicBezTo>
                <a:cubicBezTo>
                  <a:pt x="419" y="627"/>
                  <a:pt x="290" y="670"/>
                  <a:pt x="161" y="670"/>
                </a:cubicBezTo>
                <a:cubicBezTo>
                  <a:pt x="108" y="670"/>
                  <a:pt x="54" y="663"/>
                  <a:pt x="1" y="645"/>
                </a:cubicBezTo>
                <a:lnTo>
                  <a:pt x="1" y="645"/>
                </a:lnTo>
                <a:cubicBezTo>
                  <a:pt x="1" y="828"/>
                  <a:pt x="244" y="949"/>
                  <a:pt x="426" y="980"/>
                </a:cubicBezTo>
                <a:cubicBezTo>
                  <a:pt x="483" y="988"/>
                  <a:pt x="543" y="992"/>
                  <a:pt x="603" y="992"/>
                </a:cubicBezTo>
                <a:cubicBezTo>
                  <a:pt x="767" y="992"/>
                  <a:pt x="939" y="963"/>
                  <a:pt x="1095" y="919"/>
                </a:cubicBezTo>
                <a:cubicBezTo>
                  <a:pt x="2080" y="692"/>
                  <a:pt x="3086" y="569"/>
                  <a:pt x="4113" y="569"/>
                </a:cubicBezTo>
                <a:cubicBezTo>
                  <a:pt x="4301" y="569"/>
                  <a:pt x="4490" y="573"/>
                  <a:pt x="4680" y="582"/>
                </a:cubicBezTo>
                <a:lnTo>
                  <a:pt x="4680" y="582"/>
                </a:lnTo>
                <a:cubicBezTo>
                  <a:pt x="4732" y="514"/>
                  <a:pt x="4801" y="453"/>
                  <a:pt x="4864" y="402"/>
                </a:cubicBezTo>
                <a:cubicBezTo>
                  <a:pt x="5046" y="311"/>
                  <a:pt x="5259" y="220"/>
                  <a:pt x="5381" y="37"/>
                </a:cubicBezTo>
                <a:cubicBezTo>
                  <a:pt x="5059" y="13"/>
                  <a:pt x="4734" y="1"/>
                  <a:pt x="4408" y="1"/>
                </a:cubicBezTo>
                <a:close/>
                <a:moveTo>
                  <a:pt x="4925" y="2469"/>
                </a:moveTo>
                <a:cubicBezTo>
                  <a:pt x="4916" y="2469"/>
                  <a:pt x="4907" y="2469"/>
                  <a:pt x="4898" y="2469"/>
                </a:cubicBezTo>
                <a:lnTo>
                  <a:pt x="4898" y="2469"/>
                </a:lnTo>
                <a:cubicBezTo>
                  <a:pt x="4886" y="2473"/>
                  <a:pt x="4874" y="2477"/>
                  <a:pt x="4862" y="2481"/>
                </a:cubicBezTo>
                <a:lnTo>
                  <a:pt x="4862" y="2481"/>
                </a:lnTo>
                <a:cubicBezTo>
                  <a:pt x="4883" y="2477"/>
                  <a:pt x="4904" y="2473"/>
                  <a:pt x="4925" y="2469"/>
                </a:cubicBezTo>
                <a:close/>
                <a:moveTo>
                  <a:pt x="4862" y="2481"/>
                </a:moveTo>
                <a:cubicBezTo>
                  <a:pt x="4604" y="2529"/>
                  <a:pt x="4350" y="2587"/>
                  <a:pt x="4099" y="2651"/>
                </a:cubicBezTo>
                <a:lnTo>
                  <a:pt x="4099" y="2651"/>
                </a:lnTo>
                <a:cubicBezTo>
                  <a:pt x="4334" y="2600"/>
                  <a:pt x="4569" y="2542"/>
                  <a:pt x="4803" y="2499"/>
                </a:cubicBezTo>
                <a:cubicBezTo>
                  <a:pt x="4822" y="2493"/>
                  <a:pt x="4841" y="2487"/>
                  <a:pt x="4862" y="2481"/>
                </a:cubicBezTo>
                <a:close/>
                <a:moveTo>
                  <a:pt x="4608" y="859"/>
                </a:moveTo>
                <a:cubicBezTo>
                  <a:pt x="3731" y="921"/>
                  <a:pt x="2854" y="1194"/>
                  <a:pt x="2007" y="1466"/>
                </a:cubicBezTo>
                <a:cubicBezTo>
                  <a:pt x="1581" y="1588"/>
                  <a:pt x="1125" y="1740"/>
                  <a:pt x="852" y="2104"/>
                </a:cubicBezTo>
                <a:cubicBezTo>
                  <a:pt x="700" y="2256"/>
                  <a:pt x="609" y="2530"/>
                  <a:pt x="761" y="2712"/>
                </a:cubicBezTo>
                <a:cubicBezTo>
                  <a:pt x="845" y="2847"/>
                  <a:pt x="984" y="2888"/>
                  <a:pt x="1139" y="2888"/>
                </a:cubicBezTo>
                <a:cubicBezTo>
                  <a:pt x="1264" y="2888"/>
                  <a:pt x="1398" y="2861"/>
                  <a:pt x="1521" y="2834"/>
                </a:cubicBezTo>
                <a:cubicBezTo>
                  <a:pt x="2636" y="2592"/>
                  <a:pt x="3752" y="2471"/>
                  <a:pt x="4898" y="2469"/>
                </a:cubicBezTo>
                <a:lnTo>
                  <a:pt x="4898" y="2469"/>
                </a:lnTo>
                <a:cubicBezTo>
                  <a:pt x="4966" y="2446"/>
                  <a:pt x="5036" y="2419"/>
                  <a:pt x="5077" y="2378"/>
                </a:cubicBezTo>
                <a:cubicBezTo>
                  <a:pt x="5138" y="2317"/>
                  <a:pt x="5168" y="2195"/>
                  <a:pt x="5107" y="2104"/>
                </a:cubicBezTo>
                <a:cubicBezTo>
                  <a:pt x="5014" y="2100"/>
                  <a:pt x="4922" y="2098"/>
                  <a:pt x="4829" y="2098"/>
                </a:cubicBezTo>
                <a:cubicBezTo>
                  <a:pt x="3614" y="2098"/>
                  <a:pt x="2398" y="2443"/>
                  <a:pt x="1156" y="2499"/>
                </a:cubicBezTo>
                <a:cubicBezTo>
                  <a:pt x="1065" y="2499"/>
                  <a:pt x="943" y="2499"/>
                  <a:pt x="882" y="2439"/>
                </a:cubicBezTo>
                <a:cubicBezTo>
                  <a:pt x="791" y="2317"/>
                  <a:pt x="852" y="2135"/>
                  <a:pt x="943" y="2043"/>
                </a:cubicBezTo>
                <a:cubicBezTo>
                  <a:pt x="1095" y="1861"/>
                  <a:pt x="1338" y="1770"/>
                  <a:pt x="1551" y="1679"/>
                </a:cubicBezTo>
                <a:cubicBezTo>
                  <a:pt x="2524" y="1314"/>
                  <a:pt x="3557" y="1040"/>
                  <a:pt x="4621" y="888"/>
                </a:cubicBezTo>
                <a:cubicBezTo>
                  <a:pt x="4616" y="879"/>
                  <a:pt x="4612" y="869"/>
                  <a:pt x="4608" y="859"/>
                </a:cubicBezTo>
                <a:close/>
                <a:moveTo>
                  <a:pt x="4099" y="2651"/>
                </a:moveTo>
                <a:lnTo>
                  <a:pt x="4099" y="2651"/>
                </a:lnTo>
                <a:cubicBezTo>
                  <a:pt x="4000" y="2673"/>
                  <a:pt x="3900" y="2694"/>
                  <a:pt x="3800" y="2712"/>
                </a:cubicBezTo>
                <a:cubicBezTo>
                  <a:pt x="3295" y="2832"/>
                  <a:pt x="2752" y="2953"/>
                  <a:pt x="2276" y="3194"/>
                </a:cubicBezTo>
                <a:lnTo>
                  <a:pt x="2276" y="3194"/>
                </a:lnTo>
                <a:cubicBezTo>
                  <a:pt x="2541" y="3099"/>
                  <a:pt x="2828" y="3031"/>
                  <a:pt x="2980" y="2986"/>
                </a:cubicBezTo>
                <a:cubicBezTo>
                  <a:pt x="3351" y="2862"/>
                  <a:pt x="3722" y="2748"/>
                  <a:pt x="4099" y="2651"/>
                </a:cubicBezTo>
                <a:close/>
                <a:moveTo>
                  <a:pt x="10001" y="433"/>
                </a:moveTo>
                <a:cubicBezTo>
                  <a:pt x="9819" y="980"/>
                  <a:pt x="9636" y="1527"/>
                  <a:pt x="9423" y="2074"/>
                </a:cubicBezTo>
                <a:cubicBezTo>
                  <a:pt x="9271" y="2530"/>
                  <a:pt x="9059" y="3047"/>
                  <a:pt x="8603" y="3259"/>
                </a:cubicBezTo>
                <a:cubicBezTo>
                  <a:pt x="8390" y="3320"/>
                  <a:pt x="8147" y="3350"/>
                  <a:pt x="7934" y="3350"/>
                </a:cubicBezTo>
                <a:cubicBezTo>
                  <a:pt x="7364" y="3350"/>
                  <a:pt x="6760" y="3299"/>
                  <a:pt x="6173" y="3299"/>
                </a:cubicBezTo>
                <a:cubicBezTo>
                  <a:pt x="5977" y="3299"/>
                  <a:pt x="5784" y="3305"/>
                  <a:pt x="5594" y="3320"/>
                </a:cubicBezTo>
                <a:cubicBezTo>
                  <a:pt x="4803" y="3381"/>
                  <a:pt x="4013" y="3594"/>
                  <a:pt x="3192" y="3746"/>
                </a:cubicBezTo>
                <a:cubicBezTo>
                  <a:pt x="2913" y="3789"/>
                  <a:pt x="2633" y="3832"/>
                  <a:pt x="2354" y="3832"/>
                </a:cubicBezTo>
                <a:cubicBezTo>
                  <a:pt x="2238" y="3832"/>
                  <a:pt x="2123" y="3824"/>
                  <a:pt x="2007" y="3806"/>
                </a:cubicBezTo>
                <a:cubicBezTo>
                  <a:pt x="1916" y="3776"/>
                  <a:pt x="1794" y="3715"/>
                  <a:pt x="1794" y="3624"/>
                </a:cubicBezTo>
                <a:cubicBezTo>
                  <a:pt x="1764" y="3533"/>
                  <a:pt x="1855" y="3472"/>
                  <a:pt x="1916" y="3411"/>
                </a:cubicBezTo>
                <a:cubicBezTo>
                  <a:pt x="2030" y="3329"/>
                  <a:pt x="2150" y="3257"/>
                  <a:pt x="2276" y="3194"/>
                </a:cubicBezTo>
                <a:lnTo>
                  <a:pt x="2276" y="3194"/>
                </a:lnTo>
                <a:cubicBezTo>
                  <a:pt x="2009" y="3289"/>
                  <a:pt x="1764" y="3411"/>
                  <a:pt x="1703" y="3563"/>
                </a:cubicBezTo>
                <a:cubicBezTo>
                  <a:pt x="1612" y="3806"/>
                  <a:pt x="1794" y="4080"/>
                  <a:pt x="2037" y="4141"/>
                </a:cubicBezTo>
                <a:cubicBezTo>
                  <a:pt x="2133" y="4177"/>
                  <a:pt x="2233" y="4189"/>
                  <a:pt x="2334" y="4189"/>
                </a:cubicBezTo>
                <a:cubicBezTo>
                  <a:pt x="2490" y="4189"/>
                  <a:pt x="2649" y="4159"/>
                  <a:pt x="2797" y="4141"/>
                </a:cubicBezTo>
                <a:cubicBezTo>
                  <a:pt x="3187" y="4074"/>
                  <a:pt x="3573" y="4040"/>
                  <a:pt x="3955" y="4040"/>
                </a:cubicBezTo>
                <a:cubicBezTo>
                  <a:pt x="4615" y="4040"/>
                  <a:pt x="5262" y="4142"/>
                  <a:pt x="5898" y="4354"/>
                </a:cubicBezTo>
                <a:cubicBezTo>
                  <a:pt x="6421" y="4534"/>
                  <a:pt x="7072" y="4789"/>
                  <a:pt x="7668" y="4789"/>
                </a:cubicBezTo>
                <a:cubicBezTo>
                  <a:pt x="8076" y="4789"/>
                  <a:pt x="8458" y="4669"/>
                  <a:pt x="8755" y="4323"/>
                </a:cubicBezTo>
                <a:cubicBezTo>
                  <a:pt x="8967" y="4080"/>
                  <a:pt x="8876" y="3776"/>
                  <a:pt x="9241" y="3715"/>
                </a:cubicBezTo>
                <a:cubicBezTo>
                  <a:pt x="9275" y="3705"/>
                  <a:pt x="9309" y="3700"/>
                  <a:pt x="9342" y="3700"/>
                </a:cubicBezTo>
                <a:cubicBezTo>
                  <a:pt x="9603" y="3700"/>
                  <a:pt x="9856" y="3980"/>
                  <a:pt x="10147" y="3980"/>
                </a:cubicBezTo>
                <a:cubicBezTo>
                  <a:pt x="10254" y="3980"/>
                  <a:pt x="10367" y="3942"/>
                  <a:pt x="10487" y="3837"/>
                </a:cubicBezTo>
                <a:cubicBezTo>
                  <a:pt x="10578" y="3746"/>
                  <a:pt x="10639" y="3624"/>
                  <a:pt x="10700" y="3472"/>
                </a:cubicBezTo>
                <a:cubicBezTo>
                  <a:pt x="10943" y="2895"/>
                  <a:pt x="11186" y="2256"/>
                  <a:pt x="11126" y="1618"/>
                </a:cubicBezTo>
                <a:cubicBezTo>
                  <a:pt x="11095" y="1253"/>
                  <a:pt x="10913" y="797"/>
                  <a:pt x="10700" y="493"/>
                </a:cubicBezTo>
                <a:lnTo>
                  <a:pt x="10700" y="493"/>
                </a:lnTo>
                <a:cubicBezTo>
                  <a:pt x="10882" y="1223"/>
                  <a:pt x="10730" y="2013"/>
                  <a:pt x="10305" y="2621"/>
                </a:cubicBezTo>
                <a:cubicBezTo>
                  <a:pt x="10214" y="1891"/>
                  <a:pt x="10092" y="1162"/>
                  <a:pt x="10001" y="433"/>
                </a:cubicBezTo>
                <a:close/>
              </a:path>
            </a:pathLst>
          </a:custGeom>
          <a:solidFill>
            <a:srgbClr val="DD98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50"/>
          <p:cNvSpPr/>
          <p:nvPr/>
        </p:nvSpPr>
        <p:spPr>
          <a:xfrm>
            <a:off x="6564375" y="4012325"/>
            <a:ext cx="216600" cy="201625"/>
          </a:xfrm>
          <a:custGeom>
            <a:avLst/>
            <a:gdLst/>
            <a:ahLst/>
            <a:cxnLst/>
            <a:rect l="l" t="t" r="r" b="b"/>
            <a:pathLst>
              <a:path w="8664" h="8065" extrusionOk="0">
                <a:moveTo>
                  <a:pt x="3471" y="1"/>
                </a:moveTo>
                <a:cubicBezTo>
                  <a:pt x="2366" y="1"/>
                  <a:pt x="1227" y="133"/>
                  <a:pt x="730" y="701"/>
                </a:cubicBezTo>
                <a:cubicBezTo>
                  <a:pt x="1" y="1492"/>
                  <a:pt x="153" y="3224"/>
                  <a:pt x="244" y="4197"/>
                </a:cubicBezTo>
                <a:cubicBezTo>
                  <a:pt x="244" y="4379"/>
                  <a:pt x="274" y="4562"/>
                  <a:pt x="274" y="4774"/>
                </a:cubicBezTo>
                <a:cubicBezTo>
                  <a:pt x="274" y="4926"/>
                  <a:pt x="244" y="5078"/>
                  <a:pt x="244" y="5261"/>
                </a:cubicBezTo>
                <a:cubicBezTo>
                  <a:pt x="274" y="5747"/>
                  <a:pt x="608" y="6173"/>
                  <a:pt x="912" y="6568"/>
                </a:cubicBezTo>
                <a:cubicBezTo>
                  <a:pt x="1308" y="7054"/>
                  <a:pt x="1733" y="7571"/>
                  <a:pt x="2311" y="7814"/>
                </a:cubicBezTo>
                <a:cubicBezTo>
                  <a:pt x="2804" y="8001"/>
                  <a:pt x="3391" y="8064"/>
                  <a:pt x="3992" y="8064"/>
                </a:cubicBezTo>
                <a:cubicBezTo>
                  <a:pt x="4761" y="8064"/>
                  <a:pt x="5553" y="7960"/>
                  <a:pt x="6201" y="7875"/>
                </a:cubicBezTo>
                <a:cubicBezTo>
                  <a:pt x="6475" y="7844"/>
                  <a:pt x="6809" y="7783"/>
                  <a:pt x="7022" y="7601"/>
                </a:cubicBezTo>
                <a:cubicBezTo>
                  <a:pt x="7265" y="7419"/>
                  <a:pt x="7417" y="7084"/>
                  <a:pt x="7265" y="6811"/>
                </a:cubicBezTo>
                <a:cubicBezTo>
                  <a:pt x="7113" y="6568"/>
                  <a:pt x="6779" y="6507"/>
                  <a:pt x="6475" y="6476"/>
                </a:cubicBezTo>
                <a:cubicBezTo>
                  <a:pt x="5259" y="6416"/>
                  <a:pt x="3982" y="6264"/>
                  <a:pt x="2797" y="6264"/>
                </a:cubicBezTo>
                <a:cubicBezTo>
                  <a:pt x="4317" y="6021"/>
                  <a:pt x="5837" y="5777"/>
                  <a:pt x="7356" y="5534"/>
                </a:cubicBezTo>
                <a:cubicBezTo>
                  <a:pt x="7660" y="5473"/>
                  <a:pt x="7934" y="5443"/>
                  <a:pt x="8207" y="5291"/>
                </a:cubicBezTo>
                <a:cubicBezTo>
                  <a:pt x="8451" y="5139"/>
                  <a:pt x="8663" y="4896"/>
                  <a:pt x="8663" y="4592"/>
                </a:cubicBezTo>
                <a:cubicBezTo>
                  <a:pt x="8663" y="4106"/>
                  <a:pt x="8116" y="3771"/>
                  <a:pt x="7630" y="3710"/>
                </a:cubicBezTo>
                <a:cubicBezTo>
                  <a:pt x="7782" y="3498"/>
                  <a:pt x="7934" y="3255"/>
                  <a:pt x="7903" y="3011"/>
                </a:cubicBezTo>
                <a:cubicBezTo>
                  <a:pt x="7843" y="2586"/>
                  <a:pt x="7265" y="2464"/>
                  <a:pt x="6809" y="2434"/>
                </a:cubicBezTo>
                <a:cubicBezTo>
                  <a:pt x="5867" y="2403"/>
                  <a:pt x="4894" y="2373"/>
                  <a:pt x="3922" y="2343"/>
                </a:cubicBezTo>
                <a:cubicBezTo>
                  <a:pt x="3898" y="2341"/>
                  <a:pt x="3870" y="2340"/>
                  <a:pt x="3839" y="2340"/>
                </a:cubicBezTo>
                <a:cubicBezTo>
                  <a:pt x="3617" y="2340"/>
                  <a:pt x="3213" y="2387"/>
                  <a:pt x="2847" y="2387"/>
                </a:cubicBezTo>
                <a:cubicBezTo>
                  <a:pt x="2532" y="2387"/>
                  <a:pt x="2246" y="2352"/>
                  <a:pt x="2128" y="2221"/>
                </a:cubicBezTo>
                <a:cubicBezTo>
                  <a:pt x="2037" y="2099"/>
                  <a:pt x="2098" y="1917"/>
                  <a:pt x="2219" y="1826"/>
                </a:cubicBezTo>
                <a:cubicBezTo>
                  <a:pt x="2341" y="1735"/>
                  <a:pt x="2523" y="1704"/>
                  <a:pt x="2675" y="1704"/>
                </a:cubicBezTo>
                <a:cubicBezTo>
                  <a:pt x="4226" y="1583"/>
                  <a:pt x="5867" y="1644"/>
                  <a:pt x="7387" y="1340"/>
                </a:cubicBezTo>
                <a:cubicBezTo>
                  <a:pt x="7569" y="397"/>
                  <a:pt x="6292" y="124"/>
                  <a:pt x="5593" y="93"/>
                </a:cubicBezTo>
                <a:lnTo>
                  <a:pt x="5533" y="93"/>
                </a:lnTo>
                <a:cubicBezTo>
                  <a:pt x="5027" y="68"/>
                  <a:pt x="4258" y="1"/>
                  <a:pt x="3471" y="1"/>
                </a:cubicBezTo>
                <a:close/>
              </a:path>
            </a:pathLst>
          </a:custGeom>
          <a:solidFill>
            <a:srgbClr val="DD98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50"/>
          <p:cNvSpPr/>
          <p:nvPr/>
        </p:nvSpPr>
        <p:spPr>
          <a:xfrm>
            <a:off x="6608450" y="4103550"/>
            <a:ext cx="148975" cy="15225"/>
          </a:xfrm>
          <a:custGeom>
            <a:avLst/>
            <a:gdLst/>
            <a:ahLst/>
            <a:cxnLst/>
            <a:rect l="l" t="t" r="r" b="b"/>
            <a:pathLst>
              <a:path w="5959" h="609" extrusionOk="0">
                <a:moveTo>
                  <a:pt x="3947" y="1"/>
                </a:moveTo>
                <a:cubicBezTo>
                  <a:pt x="2608" y="1"/>
                  <a:pt x="1277" y="122"/>
                  <a:pt x="1" y="609"/>
                </a:cubicBezTo>
                <a:cubicBezTo>
                  <a:pt x="1004" y="548"/>
                  <a:pt x="2007" y="457"/>
                  <a:pt x="2979" y="396"/>
                </a:cubicBezTo>
                <a:cubicBezTo>
                  <a:pt x="3861" y="305"/>
                  <a:pt x="5137" y="365"/>
                  <a:pt x="5958" y="61"/>
                </a:cubicBezTo>
                <a:cubicBezTo>
                  <a:pt x="5289" y="31"/>
                  <a:pt x="4617" y="1"/>
                  <a:pt x="3947" y="1"/>
                </a:cubicBezTo>
                <a:close/>
              </a:path>
            </a:pathLst>
          </a:custGeom>
          <a:solidFill>
            <a:srgbClr val="DD98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" name="Google Shape;1041;p50"/>
          <p:cNvGrpSpPr/>
          <p:nvPr/>
        </p:nvGrpSpPr>
        <p:grpSpPr>
          <a:xfrm>
            <a:off x="5067211" y="1895200"/>
            <a:ext cx="947623" cy="975118"/>
            <a:chOff x="5166961" y="1570137"/>
            <a:chExt cx="947623" cy="975118"/>
          </a:xfrm>
        </p:grpSpPr>
        <p:sp>
          <p:nvSpPr>
            <p:cNvPr id="1042" name="Google Shape;1042;p50"/>
            <p:cNvSpPr/>
            <p:nvPr/>
          </p:nvSpPr>
          <p:spPr>
            <a:xfrm rot="-1520100">
              <a:off x="5294268" y="1682306"/>
              <a:ext cx="693009" cy="750782"/>
            </a:xfrm>
            <a:custGeom>
              <a:avLst/>
              <a:gdLst/>
              <a:ahLst/>
              <a:cxnLst/>
              <a:rect l="l" t="t" r="r" b="b"/>
              <a:pathLst>
                <a:path w="27721" h="30032" extrusionOk="0">
                  <a:moveTo>
                    <a:pt x="14712" y="0"/>
                  </a:moveTo>
                  <a:lnTo>
                    <a:pt x="0" y="10487"/>
                  </a:lnTo>
                  <a:lnTo>
                    <a:pt x="729" y="28329"/>
                  </a:lnTo>
                  <a:lnTo>
                    <a:pt x="25563" y="30031"/>
                  </a:lnTo>
                  <a:lnTo>
                    <a:pt x="27721" y="11338"/>
                  </a:lnTo>
                  <a:lnTo>
                    <a:pt x="14712" y="0"/>
                  </a:lnTo>
                  <a:close/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 rot="-1520100">
              <a:off x="5354791" y="1948307"/>
              <a:ext cx="638310" cy="483314"/>
            </a:xfrm>
            <a:custGeom>
              <a:avLst/>
              <a:gdLst/>
              <a:ahLst/>
              <a:cxnLst/>
              <a:rect l="l" t="t" r="r" b="b"/>
              <a:pathLst>
                <a:path w="25533" h="19333" extrusionOk="0">
                  <a:moveTo>
                    <a:pt x="0" y="0"/>
                  </a:moveTo>
                  <a:lnTo>
                    <a:pt x="699" y="17630"/>
                  </a:lnTo>
                  <a:lnTo>
                    <a:pt x="25533" y="19332"/>
                  </a:lnTo>
                  <a:lnTo>
                    <a:pt x="25533" y="19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 rot="-1520100">
              <a:off x="5660433" y="1888195"/>
              <a:ext cx="372366" cy="462789"/>
            </a:xfrm>
            <a:custGeom>
              <a:avLst/>
              <a:gdLst/>
              <a:ahLst/>
              <a:cxnLst/>
              <a:rect l="l" t="t" r="r" b="b"/>
              <a:pathLst>
                <a:path w="14895" h="18512" extrusionOk="0">
                  <a:moveTo>
                    <a:pt x="14894" y="0"/>
                  </a:moveTo>
                  <a:lnTo>
                    <a:pt x="1" y="8845"/>
                  </a:lnTo>
                  <a:lnTo>
                    <a:pt x="12767" y="18511"/>
                  </a:lnTo>
                  <a:lnTo>
                    <a:pt x="148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 rot="-1520100">
              <a:off x="5429354" y="2244933"/>
              <a:ext cx="301693" cy="199095"/>
            </a:xfrm>
            <a:custGeom>
              <a:avLst/>
              <a:gdLst/>
              <a:ahLst/>
              <a:cxnLst/>
              <a:rect l="l" t="t" r="r" b="b"/>
              <a:pathLst>
                <a:path w="12068" h="7964" fill="none" extrusionOk="0">
                  <a:moveTo>
                    <a:pt x="0" y="7964"/>
                  </a:moveTo>
                  <a:lnTo>
                    <a:pt x="12068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 rot="-1520100">
              <a:off x="5355021" y="1781833"/>
              <a:ext cx="546362" cy="408090"/>
            </a:xfrm>
            <a:custGeom>
              <a:avLst/>
              <a:gdLst/>
              <a:ahLst/>
              <a:cxnLst/>
              <a:rect l="l" t="t" r="r" b="b"/>
              <a:pathLst>
                <a:path w="21855" h="16324" extrusionOk="0">
                  <a:moveTo>
                    <a:pt x="0" y="1"/>
                  </a:moveTo>
                  <a:lnTo>
                    <a:pt x="304" y="9667"/>
                  </a:lnTo>
                  <a:lnTo>
                    <a:pt x="9089" y="16323"/>
                  </a:lnTo>
                  <a:lnTo>
                    <a:pt x="21216" y="9119"/>
                  </a:lnTo>
                  <a:lnTo>
                    <a:pt x="21855" y="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 rot="-1520100">
              <a:off x="5815761" y="1760189"/>
              <a:ext cx="152746" cy="152771"/>
            </a:xfrm>
            <a:custGeom>
              <a:avLst/>
              <a:gdLst/>
              <a:ahLst/>
              <a:cxnLst/>
              <a:rect l="l" t="t" r="r" b="b"/>
              <a:pathLst>
                <a:path w="6110" h="6111" extrusionOk="0">
                  <a:moveTo>
                    <a:pt x="3070" y="1"/>
                  </a:moveTo>
                  <a:cubicBezTo>
                    <a:pt x="1368" y="1"/>
                    <a:pt x="0" y="1369"/>
                    <a:pt x="0" y="3071"/>
                  </a:cubicBezTo>
                  <a:cubicBezTo>
                    <a:pt x="0" y="4742"/>
                    <a:pt x="1368" y="6110"/>
                    <a:pt x="3070" y="6110"/>
                  </a:cubicBezTo>
                  <a:cubicBezTo>
                    <a:pt x="4742" y="6110"/>
                    <a:pt x="6110" y="4742"/>
                    <a:pt x="6110" y="3071"/>
                  </a:cubicBezTo>
                  <a:cubicBezTo>
                    <a:pt x="6110" y="1369"/>
                    <a:pt x="4742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50"/>
          <p:cNvGrpSpPr/>
          <p:nvPr/>
        </p:nvGrpSpPr>
        <p:grpSpPr>
          <a:xfrm rot="1945978">
            <a:off x="7030135" y="1513049"/>
            <a:ext cx="947601" cy="975096"/>
            <a:chOff x="5166961" y="1570137"/>
            <a:chExt cx="947623" cy="975118"/>
          </a:xfrm>
        </p:grpSpPr>
        <p:sp>
          <p:nvSpPr>
            <p:cNvPr id="1049" name="Google Shape;1049;p50"/>
            <p:cNvSpPr/>
            <p:nvPr/>
          </p:nvSpPr>
          <p:spPr>
            <a:xfrm rot="-1520100">
              <a:off x="5294268" y="1682306"/>
              <a:ext cx="693009" cy="750782"/>
            </a:xfrm>
            <a:custGeom>
              <a:avLst/>
              <a:gdLst/>
              <a:ahLst/>
              <a:cxnLst/>
              <a:rect l="l" t="t" r="r" b="b"/>
              <a:pathLst>
                <a:path w="27721" h="30032" extrusionOk="0">
                  <a:moveTo>
                    <a:pt x="14712" y="0"/>
                  </a:moveTo>
                  <a:lnTo>
                    <a:pt x="0" y="10487"/>
                  </a:lnTo>
                  <a:lnTo>
                    <a:pt x="729" y="28329"/>
                  </a:lnTo>
                  <a:lnTo>
                    <a:pt x="25563" y="30031"/>
                  </a:lnTo>
                  <a:lnTo>
                    <a:pt x="27721" y="11338"/>
                  </a:lnTo>
                  <a:lnTo>
                    <a:pt x="14712" y="0"/>
                  </a:lnTo>
                  <a:close/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 rot="-1520100">
              <a:off x="5354791" y="1948307"/>
              <a:ext cx="638310" cy="483314"/>
            </a:xfrm>
            <a:custGeom>
              <a:avLst/>
              <a:gdLst/>
              <a:ahLst/>
              <a:cxnLst/>
              <a:rect l="l" t="t" r="r" b="b"/>
              <a:pathLst>
                <a:path w="25533" h="19333" extrusionOk="0">
                  <a:moveTo>
                    <a:pt x="0" y="0"/>
                  </a:moveTo>
                  <a:lnTo>
                    <a:pt x="699" y="17630"/>
                  </a:lnTo>
                  <a:lnTo>
                    <a:pt x="25533" y="19332"/>
                  </a:lnTo>
                  <a:lnTo>
                    <a:pt x="25533" y="19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 rot="-1520100">
              <a:off x="5660433" y="1888195"/>
              <a:ext cx="372366" cy="462789"/>
            </a:xfrm>
            <a:custGeom>
              <a:avLst/>
              <a:gdLst/>
              <a:ahLst/>
              <a:cxnLst/>
              <a:rect l="l" t="t" r="r" b="b"/>
              <a:pathLst>
                <a:path w="14895" h="18512" extrusionOk="0">
                  <a:moveTo>
                    <a:pt x="14894" y="0"/>
                  </a:moveTo>
                  <a:lnTo>
                    <a:pt x="1" y="8845"/>
                  </a:lnTo>
                  <a:lnTo>
                    <a:pt x="12767" y="18511"/>
                  </a:lnTo>
                  <a:lnTo>
                    <a:pt x="148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 rot="-1520100">
              <a:off x="5429354" y="2244933"/>
              <a:ext cx="301693" cy="199095"/>
            </a:xfrm>
            <a:custGeom>
              <a:avLst/>
              <a:gdLst/>
              <a:ahLst/>
              <a:cxnLst/>
              <a:rect l="l" t="t" r="r" b="b"/>
              <a:pathLst>
                <a:path w="12068" h="7964" fill="none" extrusionOk="0">
                  <a:moveTo>
                    <a:pt x="0" y="7964"/>
                  </a:moveTo>
                  <a:lnTo>
                    <a:pt x="120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 rot="-1520100">
              <a:off x="5355021" y="1781833"/>
              <a:ext cx="546362" cy="408090"/>
            </a:xfrm>
            <a:custGeom>
              <a:avLst/>
              <a:gdLst/>
              <a:ahLst/>
              <a:cxnLst/>
              <a:rect l="l" t="t" r="r" b="b"/>
              <a:pathLst>
                <a:path w="21855" h="16324" extrusionOk="0">
                  <a:moveTo>
                    <a:pt x="0" y="1"/>
                  </a:moveTo>
                  <a:lnTo>
                    <a:pt x="304" y="9667"/>
                  </a:lnTo>
                  <a:lnTo>
                    <a:pt x="9089" y="16323"/>
                  </a:lnTo>
                  <a:lnTo>
                    <a:pt x="21216" y="9119"/>
                  </a:lnTo>
                  <a:lnTo>
                    <a:pt x="21855" y="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50"/>
          <p:cNvGrpSpPr/>
          <p:nvPr/>
        </p:nvGrpSpPr>
        <p:grpSpPr>
          <a:xfrm>
            <a:off x="6280536" y="1534448"/>
            <a:ext cx="465732" cy="360752"/>
            <a:chOff x="5174873" y="2901823"/>
            <a:chExt cx="465732" cy="360752"/>
          </a:xfrm>
        </p:grpSpPr>
        <p:sp>
          <p:nvSpPr>
            <p:cNvPr id="1055" name="Google Shape;1055;p50"/>
            <p:cNvSpPr/>
            <p:nvPr/>
          </p:nvSpPr>
          <p:spPr>
            <a:xfrm>
              <a:off x="5174873" y="2901823"/>
              <a:ext cx="465732" cy="360752"/>
            </a:xfrm>
            <a:custGeom>
              <a:avLst/>
              <a:gdLst/>
              <a:ahLst/>
              <a:cxnLst/>
              <a:rect l="l" t="t" r="r" b="b"/>
              <a:pathLst>
                <a:path w="29941" h="23192" extrusionOk="0">
                  <a:moveTo>
                    <a:pt x="12524" y="0"/>
                  </a:moveTo>
                  <a:cubicBezTo>
                    <a:pt x="5624" y="0"/>
                    <a:pt x="0" y="5198"/>
                    <a:pt x="0" y="11611"/>
                  </a:cubicBezTo>
                  <a:cubicBezTo>
                    <a:pt x="0" y="17994"/>
                    <a:pt x="5624" y="23192"/>
                    <a:pt x="12524" y="23192"/>
                  </a:cubicBezTo>
                  <a:cubicBezTo>
                    <a:pt x="15442" y="23192"/>
                    <a:pt x="18116" y="22280"/>
                    <a:pt x="20214" y="20730"/>
                  </a:cubicBezTo>
                  <a:cubicBezTo>
                    <a:pt x="21763" y="22065"/>
                    <a:pt x="23718" y="22681"/>
                    <a:pt x="25726" y="22681"/>
                  </a:cubicBezTo>
                  <a:cubicBezTo>
                    <a:pt x="27147" y="22681"/>
                    <a:pt x="28593" y="22373"/>
                    <a:pt x="29940" y="21794"/>
                  </a:cubicBezTo>
                  <a:cubicBezTo>
                    <a:pt x="26293" y="21307"/>
                    <a:pt x="23405" y="20304"/>
                    <a:pt x="23162" y="17721"/>
                  </a:cubicBezTo>
                  <a:cubicBezTo>
                    <a:pt x="24347" y="15927"/>
                    <a:pt x="25047" y="13830"/>
                    <a:pt x="25047" y="11611"/>
                  </a:cubicBezTo>
                  <a:cubicBezTo>
                    <a:pt x="25047" y="5198"/>
                    <a:pt x="19454" y="0"/>
                    <a:pt x="125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5271550" y="3025881"/>
              <a:ext cx="85907" cy="135103"/>
            </a:xfrm>
            <a:custGeom>
              <a:avLst/>
              <a:gdLst/>
              <a:ahLst/>
              <a:cxnLst/>
              <a:rect l="l" t="t" r="r" b="b"/>
              <a:pathLst>
                <a:path w="6475" h="10183" extrusionOk="0">
                  <a:moveTo>
                    <a:pt x="2462" y="0"/>
                  </a:moveTo>
                  <a:lnTo>
                    <a:pt x="2462" y="2401"/>
                  </a:lnTo>
                  <a:lnTo>
                    <a:pt x="5016" y="2401"/>
                  </a:lnTo>
                  <a:lnTo>
                    <a:pt x="5016" y="0"/>
                  </a:lnTo>
                  <a:close/>
                  <a:moveTo>
                    <a:pt x="2462" y="3404"/>
                  </a:moveTo>
                  <a:lnTo>
                    <a:pt x="2462" y="3678"/>
                  </a:lnTo>
                  <a:cubicBezTo>
                    <a:pt x="2462" y="3891"/>
                    <a:pt x="2402" y="4073"/>
                    <a:pt x="2310" y="4256"/>
                  </a:cubicBezTo>
                  <a:cubicBezTo>
                    <a:pt x="2219" y="4408"/>
                    <a:pt x="2006" y="4651"/>
                    <a:pt x="1672" y="4894"/>
                  </a:cubicBezTo>
                  <a:lnTo>
                    <a:pt x="1216" y="5289"/>
                  </a:lnTo>
                  <a:cubicBezTo>
                    <a:pt x="791" y="5684"/>
                    <a:pt x="456" y="6049"/>
                    <a:pt x="274" y="6414"/>
                  </a:cubicBezTo>
                  <a:cubicBezTo>
                    <a:pt x="91" y="6748"/>
                    <a:pt x="0" y="7143"/>
                    <a:pt x="0" y="7569"/>
                  </a:cubicBezTo>
                  <a:cubicBezTo>
                    <a:pt x="0" y="8420"/>
                    <a:pt x="304" y="9058"/>
                    <a:pt x="912" y="9514"/>
                  </a:cubicBezTo>
                  <a:cubicBezTo>
                    <a:pt x="1520" y="9970"/>
                    <a:pt x="2402" y="10183"/>
                    <a:pt x="3557" y="10183"/>
                  </a:cubicBezTo>
                  <a:cubicBezTo>
                    <a:pt x="3982" y="10183"/>
                    <a:pt x="4438" y="10122"/>
                    <a:pt x="4924" y="10031"/>
                  </a:cubicBezTo>
                  <a:cubicBezTo>
                    <a:pt x="5411" y="9970"/>
                    <a:pt x="5927" y="9818"/>
                    <a:pt x="6475" y="9636"/>
                  </a:cubicBezTo>
                  <a:lnTo>
                    <a:pt x="6475" y="7538"/>
                  </a:lnTo>
                  <a:cubicBezTo>
                    <a:pt x="6019" y="7812"/>
                    <a:pt x="5532" y="8055"/>
                    <a:pt x="5107" y="8207"/>
                  </a:cubicBezTo>
                  <a:cubicBezTo>
                    <a:pt x="4651" y="8359"/>
                    <a:pt x="4225" y="8420"/>
                    <a:pt x="3860" y="8420"/>
                  </a:cubicBezTo>
                  <a:cubicBezTo>
                    <a:pt x="3435" y="8420"/>
                    <a:pt x="3131" y="8329"/>
                    <a:pt x="2918" y="8146"/>
                  </a:cubicBezTo>
                  <a:cubicBezTo>
                    <a:pt x="2675" y="7994"/>
                    <a:pt x="2553" y="7751"/>
                    <a:pt x="2553" y="7417"/>
                  </a:cubicBezTo>
                  <a:cubicBezTo>
                    <a:pt x="2553" y="7204"/>
                    <a:pt x="2614" y="7022"/>
                    <a:pt x="2736" y="6809"/>
                  </a:cubicBezTo>
                  <a:cubicBezTo>
                    <a:pt x="2888" y="6596"/>
                    <a:pt x="3070" y="6383"/>
                    <a:pt x="3344" y="6170"/>
                  </a:cubicBezTo>
                  <a:lnTo>
                    <a:pt x="3769" y="5775"/>
                  </a:lnTo>
                  <a:cubicBezTo>
                    <a:pt x="4286" y="5319"/>
                    <a:pt x="4620" y="4955"/>
                    <a:pt x="4772" y="4681"/>
                  </a:cubicBezTo>
                  <a:cubicBezTo>
                    <a:pt x="4924" y="4408"/>
                    <a:pt x="5016" y="4073"/>
                    <a:pt x="5016" y="3708"/>
                  </a:cubicBezTo>
                  <a:lnTo>
                    <a:pt x="5016" y="340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5383249" y="2990789"/>
              <a:ext cx="85920" cy="134705"/>
            </a:xfrm>
            <a:custGeom>
              <a:avLst/>
              <a:gdLst/>
              <a:ahLst/>
              <a:cxnLst/>
              <a:rect l="l" t="t" r="r" b="b"/>
              <a:pathLst>
                <a:path w="6476" h="10153" extrusionOk="0">
                  <a:moveTo>
                    <a:pt x="2919" y="1"/>
                  </a:moveTo>
                  <a:cubicBezTo>
                    <a:pt x="2493" y="1"/>
                    <a:pt x="2037" y="31"/>
                    <a:pt x="1581" y="122"/>
                  </a:cubicBezTo>
                  <a:cubicBezTo>
                    <a:pt x="1095" y="214"/>
                    <a:pt x="578" y="335"/>
                    <a:pt x="1" y="548"/>
                  </a:cubicBezTo>
                  <a:lnTo>
                    <a:pt x="1" y="2645"/>
                  </a:lnTo>
                  <a:cubicBezTo>
                    <a:pt x="487" y="2341"/>
                    <a:pt x="943" y="2128"/>
                    <a:pt x="1399" y="1976"/>
                  </a:cubicBezTo>
                  <a:cubicBezTo>
                    <a:pt x="1825" y="1824"/>
                    <a:pt x="2250" y="1733"/>
                    <a:pt x="2615" y="1733"/>
                  </a:cubicBezTo>
                  <a:cubicBezTo>
                    <a:pt x="3040" y="1733"/>
                    <a:pt x="3344" y="1824"/>
                    <a:pt x="3588" y="2007"/>
                  </a:cubicBezTo>
                  <a:cubicBezTo>
                    <a:pt x="3800" y="2189"/>
                    <a:pt x="3922" y="2432"/>
                    <a:pt x="3922" y="2736"/>
                  </a:cubicBezTo>
                  <a:cubicBezTo>
                    <a:pt x="3922" y="2949"/>
                    <a:pt x="3861" y="3162"/>
                    <a:pt x="3740" y="3344"/>
                  </a:cubicBezTo>
                  <a:cubicBezTo>
                    <a:pt x="3618" y="3557"/>
                    <a:pt x="3405" y="3770"/>
                    <a:pt x="3132" y="4013"/>
                  </a:cubicBezTo>
                  <a:lnTo>
                    <a:pt x="2676" y="4408"/>
                  </a:lnTo>
                  <a:cubicBezTo>
                    <a:pt x="2189" y="4834"/>
                    <a:pt x="1855" y="5198"/>
                    <a:pt x="1703" y="5472"/>
                  </a:cubicBezTo>
                  <a:cubicBezTo>
                    <a:pt x="1551" y="5746"/>
                    <a:pt x="1460" y="6080"/>
                    <a:pt x="1460" y="6445"/>
                  </a:cubicBezTo>
                  <a:lnTo>
                    <a:pt x="1460" y="6779"/>
                  </a:lnTo>
                  <a:lnTo>
                    <a:pt x="4013" y="6779"/>
                  </a:lnTo>
                  <a:lnTo>
                    <a:pt x="4013" y="6475"/>
                  </a:lnTo>
                  <a:cubicBezTo>
                    <a:pt x="4013" y="6262"/>
                    <a:pt x="4074" y="6080"/>
                    <a:pt x="4165" y="5928"/>
                  </a:cubicBezTo>
                  <a:cubicBezTo>
                    <a:pt x="4256" y="5746"/>
                    <a:pt x="4469" y="5533"/>
                    <a:pt x="4803" y="5259"/>
                  </a:cubicBezTo>
                  <a:lnTo>
                    <a:pt x="5259" y="4864"/>
                  </a:lnTo>
                  <a:cubicBezTo>
                    <a:pt x="5685" y="4469"/>
                    <a:pt x="6019" y="4104"/>
                    <a:pt x="6202" y="3770"/>
                  </a:cubicBezTo>
                  <a:cubicBezTo>
                    <a:pt x="6384" y="3405"/>
                    <a:pt x="6475" y="3040"/>
                    <a:pt x="6475" y="2584"/>
                  </a:cubicBezTo>
                  <a:cubicBezTo>
                    <a:pt x="6475" y="1733"/>
                    <a:pt x="6171" y="1095"/>
                    <a:pt x="5563" y="639"/>
                  </a:cubicBezTo>
                  <a:cubicBezTo>
                    <a:pt x="4955" y="214"/>
                    <a:pt x="4074" y="1"/>
                    <a:pt x="2919" y="1"/>
                  </a:cubicBezTo>
                  <a:close/>
                  <a:moveTo>
                    <a:pt x="1460" y="7752"/>
                  </a:moveTo>
                  <a:lnTo>
                    <a:pt x="1460" y="10153"/>
                  </a:lnTo>
                  <a:lnTo>
                    <a:pt x="4013" y="10153"/>
                  </a:lnTo>
                  <a:lnTo>
                    <a:pt x="4013" y="775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" name="Google Shape;1058;p50"/>
          <p:cNvSpPr/>
          <p:nvPr/>
        </p:nvSpPr>
        <p:spPr>
          <a:xfrm>
            <a:off x="5514296" y="3040188"/>
            <a:ext cx="1003372" cy="470638"/>
          </a:xfrm>
          <a:custGeom>
            <a:avLst/>
            <a:gdLst/>
            <a:ahLst/>
            <a:cxnLst/>
            <a:rect l="l" t="t" r="r" b="b"/>
            <a:pathLst>
              <a:path w="60792" h="35473" extrusionOk="0">
                <a:moveTo>
                  <a:pt x="5258" y="1"/>
                </a:moveTo>
                <a:cubicBezTo>
                  <a:pt x="2371" y="1"/>
                  <a:pt x="0" y="2372"/>
                  <a:pt x="0" y="5290"/>
                </a:cubicBezTo>
                <a:lnTo>
                  <a:pt x="0" y="18664"/>
                </a:lnTo>
                <a:cubicBezTo>
                  <a:pt x="0" y="21582"/>
                  <a:pt x="2371" y="23922"/>
                  <a:pt x="5258" y="23922"/>
                </a:cubicBezTo>
                <a:lnTo>
                  <a:pt x="44955" y="23922"/>
                </a:lnTo>
                <a:cubicBezTo>
                  <a:pt x="45928" y="28633"/>
                  <a:pt x="48238" y="32433"/>
                  <a:pt x="51582" y="35472"/>
                </a:cubicBezTo>
                <a:cubicBezTo>
                  <a:pt x="49211" y="31551"/>
                  <a:pt x="47812" y="27661"/>
                  <a:pt x="49667" y="23922"/>
                </a:cubicBezTo>
                <a:lnTo>
                  <a:pt x="55533" y="23922"/>
                </a:lnTo>
                <a:cubicBezTo>
                  <a:pt x="58421" y="23922"/>
                  <a:pt x="60791" y="21582"/>
                  <a:pt x="60791" y="18664"/>
                </a:cubicBezTo>
                <a:lnTo>
                  <a:pt x="60791" y="5290"/>
                </a:lnTo>
                <a:cubicBezTo>
                  <a:pt x="60791" y="2372"/>
                  <a:pt x="58421" y="1"/>
                  <a:pt x="555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50"/>
          <p:cNvSpPr txBox="1"/>
          <p:nvPr/>
        </p:nvSpPr>
        <p:spPr>
          <a:xfrm>
            <a:off x="5469456" y="3036113"/>
            <a:ext cx="10881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Zen Kaku Gothic New Medium"/>
                <a:ea typeface="Zen Kaku Gothic New Medium"/>
                <a:cs typeface="Zen Kaku Gothic New Medium"/>
                <a:sym typeface="Zen Kaku Gothic New Medium"/>
              </a:rPr>
              <a:t>Help</a:t>
            </a:r>
            <a:endParaRPr>
              <a:latin typeface="Zen Kaku Gothic New Medium"/>
              <a:ea typeface="Zen Kaku Gothic New Medium"/>
              <a:cs typeface="Zen Kaku Gothic New Medium"/>
              <a:sym typeface="Zen Kaku Gothic New Medium"/>
            </a:endParaRPr>
          </a:p>
        </p:txBody>
      </p:sp>
    </p:spTree>
    <p:extLst>
      <p:ext uri="{BB962C8B-B14F-4D97-AF65-F5344CB8AC3E}">
        <p14:creationId xmlns:p14="http://schemas.microsoft.com/office/powerpoint/2010/main" val="1177873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9"/>
          <p:cNvSpPr/>
          <p:nvPr/>
        </p:nvSpPr>
        <p:spPr>
          <a:xfrm>
            <a:off x="5178951" y="1033400"/>
            <a:ext cx="3152100" cy="3152100"/>
          </a:xfrm>
          <a:prstGeom prst="ellipse">
            <a:avLst/>
          </a:prstGeom>
          <a:solidFill>
            <a:srgbClr val="FFF48F">
              <a:alpha val="24710"/>
            </a:srgbClr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39"/>
          <p:cNvSpPr txBox="1">
            <a:spLocks noGrp="1"/>
          </p:cNvSpPr>
          <p:nvPr>
            <p:ph type="subTitle" idx="1"/>
          </p:nvPr>
        </p:nvSpPr>
        <p:spPr>
          <a:xfrm>
            <a:off x="812949" y="818707"/>
            <a:ext cx="4222676" cy="33947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chemeClr val="tx1">
                    <a:lumMod val="75000"/>
                  </a:schemeClr>
                </a:solidFill>
                <a:effectLst/>
                <a:latin typeface="Inter"/>
              </a:rPr>
              <a:t>The dataset contains different information of complaints that customers have made about a multiple products and services in the financial sector, such us Credit Reports, Student Loans, Money Transfer, etc.</a:t>
            </a:r>
            <a:endParaRPr sz="2000" dirty="0">
              <a:solidFill>
                <a:schemeClr val="tx1">
                  <a:lumMod val="75000"/>
                </a:schemeClr>
              </a:solidFill>
            </a:endParaRPr>
          </a:p>
        </p:txBody>
      </p:sp>
      <p:grpSp>
        <p:nvGrpSpPr>
          <p:cNvPr id="546" name="Google Shape;546;p39"/>
          <p:cNvGrpSpPr/>
          <p:nvPr/>
        </p:nvGrpSpPr>
        <p:grpSpPr>
          <a:xfrm>
            <a:off x="5135901" y="1421662"/>
            <a:ext cx="3238170" cy="2791810"/>
            <a:chOff x="5135901" y="1421662"/>
            <a:chExt cx="3238170" cy="2791810"/>
          </a:xfrm>
        </p:grpSpPr>
        <p:sp>
          <p:nvSpPr>
            <p:cNvPr id="547" name="Google Shape;547;p39"/>
            <p:cNvSpPr/>
            <p:nvPr/>
          </p:nvSpPr>
          <p:spPr>
            <a:xfrm>
              <a:off x="5478429" y="2134745"/>
              <a:ext cx="38195" cy="123429"/>
            </a:xfrm>
            <a:custGeom>
              <a:avLst/>
              <a:gdLst/>
              <a:ahLst/>
              <a:cxnLst/>
              <a:rect l="l" t="t" r="r" b="b"/>
              <a:pathLst>
                <a:path w="2220" h="7174" extrusionOk="0">
                  <a:moveTo>
                    <a:pt x="1794" y="0"/>
                  </a:moveTo>
                  <a:cubicBezTo>
                    <a:pt x="609" y="2158"/>
                    <a:pt x="1" y="5410"/>
                    <a:pt x="2220" y="7173"/>
                  </a:cubicBezTo>
                  <a:cubicBezTo>
                    <a:pt x="487" y="5076"/>
                    <a:pt x="1156" y="2401"/>
                    <a:pt x="1794" y="0"/>
                  </a:cubicBezTo>
                  <a:close/>
                </a:path>
              </a:pathLst>
            </a:custGeom>
            <a:solidFill>
              <a:srgbClr val="892B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398943" y="2123235"/>
              <a:ext cx="46557" cy="106705"/>
            </a:xfrm>
            <a:custGeom>
              <a:avLst/>
              <a:gdLst/>
              <a:ahLst/>
              <a:cxnLst/>
              <a:rect l="l" t="t" r="r" b="b"/>
              <a:pathLst>
                <a:path w="2706" h="6202" extrusionOk="0">
                  <a:moveTo>
                    <a:pt x="2706" y="0"/>
                  </a:moveTo>
                  <a:lnTo>
                    <a:pt x="2706" y="0"/>
                  </a:lnTo>
                  <a:cubicBezTo>
                    <a:pt x="1855" y="791"/>
                    <a:pt x="1369" y="1885"/>
                    <a:pt x="882" y="2918"/>
                  </a:cubicBezTo>
                  <a:cubicBezTo>
                    <a:pt x="487" y="3952"/>
                    <a:pt x="1" y="5046"/>
                    <a:pt x="1" y="6201"/>
                  </a:cubicBezTo>
                  <a:cubicBezTo>
                    <a:pt x="244" y="5259"/>
                    <a:pt x="882" y="3982"/>
                    <a:pt x="1247" y="3040"/>
                  </a:cubicBezTo>
                  <a:cubicBezTo>
                    <a:pt x="1703" y="2037"/>
                    <a:pt x="2098" y="973"/>
                    <a:pt x="2706" y="0"/>
                  </a:cubicBezTo>
                  <a:close/>
                </a:path>
              </a:pathLst>
            </a:custGeom>
            <a:solidFill>
              <a:srgbClr val="E2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72792" y="2123235"/>
              <a:ext cx="64347" cy="64863"/>
            </a:xfrm>
            <a:custGeom>
              <a:avLst/>
              <a:gdLst/>
              <a:ahLst/>
              <a:cxnLst/>
              <a:rect l="l" t="t" r="r" b="b"/>
              <a:pathLst>
                <a:path w="3740" h="3770" extrusionOk="0">
                  <a:moveTo>
                    <a:pt x="3740" y="0"/>
                  </a:moveTo>
                  <a:lnTo>
                    <a:pt x="3740" y="0"/>
                  </a:lnTo>
                  <a:cubicBezTo>
                    <a:pt x="2098" y="730"/>
                    <a:pt x="730" y="2098"/>
                    <a:pt x="1" y="3769"/>
                  </a:cubicBezTo>
                  <a:cubicBezTo>
                    <a:pt x="1186" y="2402"/>
                    <a:pt x="2372" y="1186"/>
                    <a:pt x="3740" y="0"/>
                  </a:cubicBezTo>
                  <a:close/>
                </a:path>
              </a:pathLst>
            </a:custGeom>
            <a:solidFill>
              <a:srgbClr val="E2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607085" y="2158574"/>
              <a:ext cx="2374772" cy="1618268"/>
            </a:xfrm>
            <a:custGeom>
              <a:avLst/>
              <a:gdLst/>
              <a:ahLst/>
              <a:cxnLst/>
              <a:rect l="l" t="t" r="r" b="b"/>
              <a:pathLst>
                <a:path w="138028" h="94058" extrusionOk="0">
                  <a:moveTo>
                    <a:pt x="88704" y="1"/>
                  </a:moveTo>
                  <a:cubicBezTo>
                    <a:pt x="56004" y="1"/>
                    <a:pt x="20671" y="2413"/>
                    <a:pt x="0" y="6001"/>
                  </a:cubicBezTo>
                  <a:lnTo>
                    <a:pt x="5532" y="94057"/>
                  </a:lnTo>
                  <a:lnTo>
                    <a:pt x="132282" y="94057"/>
                  </a:lnTo>
                  <a:lnTo>
                    <a:pt x="138027" y="2475"/>
                  </a:lnTo>
                  <a:cubicBezTo>
                    <a:pt x="124419" y="754"/>
                    <a:pt x="106973" y="1"/>
                    <a:pt x="887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670364" y="2214438"/>
              <a:ext cx="2256573" cy="1503304"/>
            </a:xfrm>
            <a:custGeom>
              <a:avLst/>
              <a:gdLst/>
              <a:ahLst/>
              <a:cxnLst/>
              <a:rect l="l" t="t" r="r" b="b"/>
              <a:pathLst>
                <a:path w="131158" h="87376" extrusionOk="0">
                  <a:moveTo>
                    <a:pt x="78819" y="1"/>
                  </a:moveTo>
                  <a:cubicBezTo>
                    <a:pt x="50936" y="1"/>
                    <a:pt x="23269" y="1884"/>
                    <a:pt x="0" y="5824"/>
                  </a:cubicBezTo>
                  <a:lnTo>
                    <a:pt x="4833" y="87132"/>
                  </a:lnTo>
                  <a:lnTo>
                    <a:pt x="125686" y="87375"/>
                  </a:lnTo>
                  <a:lnTo>
                    <a:pt x="131158" y="2237"/>
                  </a:lnTo>
                  <a:cubicBezTo>
                    <a:pt x="114340" y="761"/>
                    <a:pt x="96536" y="1"/>
                    <a:pt x="78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756129" y="2326303"/>
              <a:ext cx="2068832" cy="1391953"/>
            </a:xfrm>
            <a:custGeom>
              <a:avLst/>
              <a:gdLst/>
              <a:ahLst/>
              <a:cxnLst/>
              <a:rect l="l" t="t" r="r" b="b"/>
              <a:pathLst>
                <a:path w="120246" h="80904" extrusionOk="0">
                  <a:moveTo>
                    <a:pt x="74718" y="1"/>
                  </a:moveTo>
                  <a:cubicBezTo>
                    <a:pt x="48475" y="1"/>
                    <a:pt x="23534" y="1328"/>
                    <a:pt x="0" y="4459"/>
                  </a:cubicBezTo>
                  <a:lnTo>
                    <a:pt x="3313" y="80630"/>
                  </a:lnTo>
                  <a:lnTo>
                    <a:pt x="115808" y="80904"/>
                  </a:lnTo>
                  <a:lnTo>
                    <a:pt x="120245" y="1176"/>
                  </a:lnTo>
                  <a:cubicBezTo>
                    <a:pt x="104669" y="421"/>
                    <a:pt x="89488" y="1"/>
                    <a:pt x="747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135901" y="3776797"/>
              <a:ext cx="3238170" cy="305423"/>
            </a:xfrm>
            <a:custGeom>
              <a:avLst/>
              <a:gdLst/>
              <a:ahLst/>
              <a:cxnLst/>
              <a:rect l="l" t="t" r="r" b="b"/>
              <a:pathLst>
                <a:path w="188211" h="17752" extrusionOk="0">
                  <a:moveTo>
                    <a:pt x="32919" y="0"/>
                  </a:moveTo>
                  <a:lnTo>
                    <a:pt x="1" y="17751"/>
                  </a:lnTo>
                  <a:lnTo>
                    <a:pt x="188211" y="17751"/>
                  </a:lnTo>
                  <a:lnTo>
                    <a:pt x="1596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135901" y="4082198"/>
              <a:ext cx="3237654" cy="131274"/>
            </a:xfrm>
            <a:custGeom>
              <a:avLst/>
              <a:gdLst/>
              <a:ahLst/>
              <a:cxnLst/>
              <a:rect l="l" t="t" r="r" b="b"/>
              <a:pathLst>
                <a:path w="188181" h="7630" extrusionOk="0">
                  <a:moveTo>
                    <a:pt x="1" y="0"/>
                  </a:moveTo>
                  <a:lnTo>
                    <a:pt x="1" y="7629"/>
                  </a:lnTo>
                  <a:lnTo>
                    <a:pt x="188180" y="7629"/>
                  </a:lnTo>
                  <a:lnTo>
                    <a:pt x="188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341944" y="3819155"/>
              <a:ext cx="2893554" cy="212327"/>
            </a:xfrm>
            <a:custGeom>
              <a:avLst/>
              <a:gdLst/>
              <a:ahLst/>
              <a:cxnLst/>
              <a:rect l="l" t="t" r="r" b="b"/>
              <a:pathLst>
                <a:path w="168181" h="12341" extrusionOk="0">
                  <a:moveTo>
                    <a:pt x="21855" y="0"/>
                  </a:moveTo>
                  <a:lnTo>
                    <a:pt x="1" y="12341"/>
                  </a:lnTo>
                  <a:lnTo>
                    <a:pt x="168180" y="12341"/>
                  </a:lnTo>
                  <a:lnTo>
                    <a:pt x="1469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607085" y="3969232"/>
              <a:ext cx="2278544" cy="42376"/>
            </a:xfrm>
            <a:custGeom>
              <a:avLst/>
              <a:gdLst/>
              <a:ahLst/>
              <a:cxnLst/>
              <a:rect l="l" t="t" r="r" b="b"/>
              <a:pathLst>
                <a:path w="132435" h="2463" extrusionOk="0">
                  <a:moveTo>
                    <a:pt x="4073" y="1"/>
                  </a:moveTo>
                  <a:lnTo>
                    <a:pt x="0" y="2463"/>
                  </a:lnTo>
                  <a:lnTo>
                    <a:pt x="132434" y="2463"/>
                  </a:lnTo>
                  <a:lnTo>
                    <a:pt x="1290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539626" y="3838493"/>
              <a:ext cx="2509693" cy="105140"/>
            </a:xfrm>
            <a:custGeom>
              <a:avLst/>
              <a:gdLst/>
              <a:ahLst/>
              <a:cxnLst/>
              <a:rect l="l" t="t" r="r" b="b"/>
              <a:pathLst>
                <a:path w="145870" h="6111" extrusionOk="0">
                  <a:moveTo>
                    <a:pt x="10943" y="1"/>
                  </a:moveTo>
                  <a:lnTo>
                    <a:pt x="0" y="6110"/>
                  </a:lnTo>
                  <a:lnTo>
                    <a:pt x="145869" y="6110"/>
                  </a:lnTo>
                  <a:lnTo>
                    <a:pt x="13550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595059" y="3912749"/>
              <a:ext cx="2401439" cy="17"/>
            </a:xfrm>
            <a:custGeom>
              <a:avLst/>
              <a:gdLst/>
              <a:ahLst/>
              <a:cxnLst/>
              <a:rect l="l" t="t" r="r" b="b"/>
              <a:pathLst>
                <a:path w="139578" h="1" fill="none" extrusionOk="0">
                  <a:moveTo>
                    <a:pt x="0" y="1"/>
                  </a:moveTo>
                  <a:lnTo>
                    <a:pt x="139577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633752" y="3890796"/>
              <a:ext cx="2326649" cy="17"/>
            </a:xfrm>
            <a:custGeom>
              <a:avLst/>
              <a:gdLst/>
              <a:ahLst/>
              <a:cxnLst/>
              <a:rect l="l" t="t" r="r" b="b"/>
              <a:pathLst>
                <a:path w="135231" h="1" fill="none" extrusionOk="0">
                  <a:moveTo>
                    <a:pt x="0" y="0"/>
                  </a:moveTo>
                  <a:lnTo>
                    <a:pt x="135231" y="0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697547" y="3855233"/>
              <a:ext cx="2202188" cy="17"/>
            </a:xfrm>
            <a:custGeom>
              <a:avLst/>
              <a:gdLst/>
              <a:ahLst/>
              <a:cxnLst/>
              <a:rect l="l" t="t" r="r" b="b"/>
              <a:pathLst>
                <a:path w="127997" h="1" fill="none" extrusionOk="0">
                  <a:moveTo>
                    <a:pt x="1" y="0"/>
                  </a:moveTo>
                  <a:lnTo>
                    <a:pt x="127997" y="0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668781" y="3871440"/>
              <a:ext cx="2258156" cy="17"/>
            </a:xfrm>
            <a:custGeom>
              <a:avLst/>
              <a:gdLst/>
              <a:ahLst/>
              <a:cxnLst/>
              <a:rect l="l" t="t" r="r" b="b"/>
              <a:pathLst>
                <a:path w="131250" h="1" fill="none" extrusionOk="0">
                  <a:moveTo>
                    <a:pt x="131250" y="1"/>
                  </a:moveTo>
                  <a:lnTo>
                    <a:pt x="1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716369" y="3838493"/>
              <a:ext cx="161090" cy="105140"/>
            </a:xfrm>
            <a:custGeom>
              <a:avLst/>
              <a:gdLst/>
              <a:ahLst/>
              <a:cxnLst/>
              <a:rect l="l" t="t" r="r" b="b"/>
              <a:pathLst>
                <a:path w="9363" h="6111" fill="none" extrusionOk="0">
                  <a:moveTo>
                    <a:pt x="1" y="6110"/>
                  </a:moveTo>
                  <a:lnTo>
                    <a:pt x="9363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917182" y="3838493"/>
              <a:ext cx="139653" cy="105140"/>
            </a:xfrm>
            <a:custGeom>
              <a:avLst/>
              <a:gdLst/>
              <a:ahLst/>
              <a:cxnLst/>
              <a:rect l="l" t="t" r="r" b="b"/>
              <a:pathLst>
                <a:path w="8117" h="6111" fill="none" extrusionOk="0">
                  <a:moveTo>
                    <a:pt x="1" y="6110"/>
                  </a:moveTo>
                  <a:lnTo>
                    <a:pt x="8117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6128455" y="3838493"/>
              <a:ext cx="118732" cy="105140"/>
            </a:xfrm>
            <a:custGeom>
              <a:avLst/>
              <a:gdLst/>
              <a:ahLst/>
              <a:cxnLst/>
              <a:rect l="l" t="t" r="r" b="b"/>
              <a:pathLst>
                <a:path w="6901" h="6111" fill="none" extrusionOk="0">
                  <a:moveTo>
                    <a:pt x="1" y="6110"/>
                  </a:moveTo>
                  <a:lnTo>
                    <a:pt x="6901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6368495" y="3838493"/>
              <a:ext cx="78988" cy="105140"/>
            </a:xfrm>
            <a:custGeom>
              <a:avLst/>
              <a:gdLst/>
              <a:ahLst/>
              <a:cxnLst/>
              <a:rect l="l" t="t" r="r" b="b"/>
              <a:pathLst>
                <a:path w="4591" h="6111" fill="none" extrusionOk="0">
                  <a:moveTo>
                    <a:pt x="0" y="6110"/>
                  </a:moveTo>
                  <a:lnTo>
                    <a:pt x="4590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6605919" y="3838493"/>
              <a:ext cx="17" cy="105140"/>
            </a:xfrm>
            <a:custGeom>
              <a:avLst/>
              <a:gdLst/>
              <a:ahLst/>
              <a:cxnLst/>
              <a:rect l="l" t="t" r="r" b="b"/>
              <a:pathLst>
                <a:path w="1" h="6111" fill="none" extrusionOk="0">
                  <a:moveTo>
                    <a:pt x="0" y="6110"/>
                  </a:moveTo>
                  <a:lnTo>
                    <a:pt x="0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6756511" y="3838493"/>
              <a:ext cx="71143" cy="105140"/>
            </a:xfrm>
            <a:custGeom>
              <a:avLst/>
              <a:gdLst/>
              <a:ahLst/>
              <a:cxnLst/>
              <a:rect l="l" t="t" r="r" b="b"/>
              <a:pathLst>
                <a:path w="4135" h="6111" fill="none" extrusionOk="0">
                  <a:moveTo>
                    <a:pt x="1" y="1"/>
                  </a:moveTo>
                  <a:lnTo>
                    <a:pt x="4135" y="6110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6949479" y="3838493"/>
              <a:ext cx="110370" cy="105140"/>
            </a:xfrm>
            <a:custGeom>
              <a:avLst/>
              <a:gdLst/>
              <a:ahLst/>
              <a:cxnLst/>
              <a:rect l="l" t="t" r="r" b="b"/>
              <a:pathLst>
                <a:path w="6415" h="6111" fill="none" extrusionOk="0">
                  <a:moveTo>
                    <a:pt x="1" y="1"/>
                  </a:moveTo>
                  <a:lnTo>
                    <a:pt x="6414" y="6110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7182206" y="3838493"/>
              <a:ext cx="134939" cy="105140"/>
            </a:xfrm>
            <a:custGeom>
              <a:avLst/>
              <a:gdLst/>
              <a:ahLst/>
              <a:cxnLst/>
              <a:rect l="l" t="t" r="r" b="b"/>
              <a:pathLst>
                <a:path w="7843" h="6111" fill="none" extrusionOk="0">
                  <a:moveTo>
                    <a:pt x="0" y="1"/>
                  </a:moveTo>
                  <a:lnTo>
                    <a:pt x="7842" y="6110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7419613" y="3838493"/>
              <a:ext cx="150630" cy="105140"/>
            </a:xfrm>
            <a:custGeom>
              <a:avLst/>
              <a:gdLst/>
              <a:ahLst/>
              <a:cxnLst/>
              <a:rect l="l" t="t" r="r" b="b"/>
              <a:pathLst>
                <a:path w="8755" h="6111" fill="none" extrusionOk="0">
                  <a:moveTo>
                    <a:pt x="1" y="1"/>
                  </a:moveTo>
                  <a:lnTo>
                    <a:pt x="8755" y="6110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7676920" y="3839677"/>
              <a:ext cx="162140" cy="105140"/>
            </a:xfrm>
            <a:custGeom>
              <a:avLst/>
              <a:gdLst/>
              <a:ahLst/>
              <a:cxnLst/>
              <a:rect l="l" t="t" r="r" b="b"/>
              <a:pathLst>
                <a:path w="9424" h="6111" fill="none" extrusionOk="0">
                  <a:moveTo>
                    <a:pt x="1" y="1"/>
                  </a:moveTo>
                  <a:lnTo>
                    <a:pt x="9423" y="6110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832466" y="3838493"/>
              <a:ext cx="128676" cy="105140"/>
            </a:xfrm>
            <a:custGeom>
              <a:avLst/>
              <a:gdLst/>
              <a:ahLst/>
              <a:cxnLst/>
              <a:rect l="l" t="t" r="r" b="b"/>
              <a:pathLst>
                <a:path w="7479" h="6111" fill="none" extrusionOk="0">
                  <a:moveTo>
                    <a:pt x="1" y="6110"/>
                  </a:moveTo>
                  <a:lnTo>
                    <a:pt x="7478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6028582" y="3838493"/>
              <a:ext cx="118714" cy="105140"/>
            </a:xfrm>
            <a:custGeom>
              <a:avLst/>
              <a:gdLst/>
              <a:ahLst/>
              <a:cxnLst/>
              <a:rect l="l" t="t" r="r" b="b"/>
              <a:pathLst>
                <a:path w="6900" h="6111" fill="none" extrusionOk="0">
                  <a:moveTo>
                    <a:pt x="0" y="6110"/>
                  </a:moveTo>
                  <a:lnTo>
                    <a:pt x="6900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6247167" y="3838493"/>
              <a:ext cx="98327" cy="105140"/>
            </a:xfrm>
            <a:custGeom>
              <a:avLst/>
              <a:gdLst/>
              <a:ahLst/>
              <a:cxnLst/>
              <a:rect l="l" t="t" r="r" b="b"/>
              <a:pathLst>
                <a:path w="5715" h="6111" fill="none" extrusionOk="0">
                  <a:moveTo>
                    <a:pt x="1" y="6110"/>
                  </a:moveTo>
                  <a:lnTo>
                    <a:pt x="5715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6489822" y="3838493"/>
              <a:ext cx="28767" cy="105140"/>
            </a:xfrm>
            <a:custGeom>
              <a:avLst/>
              <a:gdLst/>
              <a:ahLst/>
              <a:cxnLst/>
              <a:rect l="l" t="t" r="r" b="b"/>
              <a:pathLst>
                <a:path w="1672" h="6111" fill="none" extrusionOk="0">
                  <a:moveTo>
                    <a:pt x="0" y="6110"/>
                  </a:moveTo>
                  <a:lnTo>
                    <a:pt x="1672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6681740" y="3838493"/>
              <a:ext cx="31399" cy="105140"/>
            </a:xfrm>
            <a:custGeom>
              <a:avLst/>
              <a:gdLst/>
              <a:ahLst/>
              <a:cxnLst/>
              <a:rect l="l" t="t" r="r" b="b"/>
              <a:pathLst>
                <a:path w="1825" h="6111" fill="none" extrusionOk="0">
                  <a:moveTo>
                    <a:pt x="1824" y="6110"/>
                  </a:moveTo>
                  <a:lnTo>
                    <a:pt x="0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6859533" y="3838493"/>
              <a:ext cx="80554" cy="105140"/>
            </a:xfrm>
            <a:custGeom>
              <a:avLst/>
              <a:gdLst/>
              <a:ahLst/>
              <a:cxnLst/>
              <a:rect l="l" t="t" r="r" b="b"/>
              <a:pathLst>
                <a:path w="4682" h="6111" fill="none" extrusionOk="0">
                  <a:moveTo>
                    <a:pt x="4682" y="6110"/>
                  </a:moveTo>
                  <a:lnTo>
                    <a:pt x="1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7078135" y="3838493"/>
              <a:ext cx="104090" cy="105140"/>
            </a:xfrm>
            <a:custGeom>
              <a:avLst/>
              <a:gdLst/>
              <a:ahLst/>
              <a:cxnLst/>
              <a:rect l="l" t="t" r="r" b="b"/>
              <a:pathLst>
                <a:path w="6050" h="6111" fill="none" extrusionOk="0">
                  <a:moveTo>
                    <a:pt x="6049" y="6110"/>
                  </a:moveTo>
                  <a:lnTo>
                    <a:pt x="0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7311895" y="3838493"/>
              <a:ext cx="124994" cy="105140"/>
            </a:xfrm>
            <a:custGeom>
              <a:avLst/>
              <a:gdLst/>
              <a:ahLst/>
              <a:cxnLst/>
              <a:rect l="l" t="t" r="r" b="b"/>
              <a:pathLst>
                <a:path w="7265" h="6111" fill="none" extrusionOk="0">
                  <a:moveTo>
                    <a:pt x="7265" y="6110"/>
                  </a:moveTo>
                  <a:lnTo>
                    <a:pt x="0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7536493" y="3836062"/>
              <a:ext cx="151679" cy="105140"/>
            </a:xfrm>
            <a:custGeom>
              <a:avLst/>
              <a:gdLst/>
              <a:ahLst/>
              <a:cxnLst/>
              <a:rect l="l" t="t" r="r" b="b"/>
              <a:pathLst>
                <a:path w="8816" h="6111" fill="none" extrusionOk="0">
                  <a:moveTo>
                    <a:pt x="8815" y="6110"/>
                  </a:moveTo>
                  <a:lnTo>
                    <a:pt x="1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7787787" y="3839677"/>
              <a:ext cx="165805" cy="105140"/>
            </a:xfrm>
            <a:custGeom>
              <a:avLst/>
              <a:gdLst/>
              <a:ahLst/>
              <a:cxnLst/>
              <a:rect l="l" t="t" r="r" b="b"/>
              <a:pathLst>
                <a:path w="9637" h="6111" fill="none" extrusionOk="0">
                  <a:moveTo>
                    <a:pt x="9636" y="6110"/>
                  </a:moveTo>
                  <a:lnTo>
                    <a:pt x="1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618062" y="3838493"/>
              <a:ext cx="178863" cy="105140"/>
            </a:xfrm>
            <a:custGeom>
              <a:avLst/>
              <a:gdLst/>
              <a:ahLst/>
              <a:cxnLst/>
              <a:rect l="l" t="t" r="r" b="b"/>
              <a:pathLst>
                <a:path w="10396" h="6111" fill="none" extrusionOk="0">
                  <a:moveTo>
                    <a:pt x="1" y="6110"/>
                  </a:moveTo>
                  <a:lnTo>
                    <a:pt x="10396" y="1"/>
                  </a:lnTo>
                </a:path>
              </a:pathLst>
            </a:custGeom>
            <a:noFill/>
            <a:ln w="9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0414" y="4110431"/>
              <a:ext cx="1741473" cy="73224"/>
            </a:xfrm>
            <a:custGeom>
              <a:avLst/>
              <a:gdLst/>
              <a:ahLst/>
              <a:cxnLst/>
              <a:rect l="l" t="t" r="r" b="b"/>
              <a:pathLst>
                <a:path w="101219" h="4256" extrusionOk="0">
                  <a:moveTo>
                    <a:pt x="1" y="1"/>
                  </a:moveTo>
                  <a:lnTo>
                    <a:pt x="1" y="4256"/>
                  </a:lnTo>
                  <a:lnTo>
                    <a:pt x="101219" y="4256"/>
                  </a:lnTo>
                  <a:lnTo>
                    <a:pt x="1012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7078135" y="4132917"/>
              <a:ext cx="308554" cy="36629"/>
            </a:xfrm>
            <a:custGeom>
              <a:avLst/>
              <a:gdLst/>
              <a:ahLst/>
              <a:cxnLst/>
              <a:rect l="l" t="t" r="r" b="b"/>
              <a:pathLst>
                <a:path w="17934" h="2129" extrusionOk="0">
                  <a:moveTo>
                    <a:pt x="0" y="1"/>
                  </a:moveTo>
                  <a:lnTo>
                    <a:pt x="0" y="2128"/>
                  </a:lnTo>
                  <a:lnTo>
                    <a:pt x="17934" y="2128"/>
                  </a:lnTo>
                  <a:lnTo>
                    <a:pt x="179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7436870" y="4132917"/>
              <a:ext cx="121347" cy="36629"/>
            </a:xfrm>
            <a:custGeom>
              <a:avLst/>
              <a:gdLst/>
              <a:ahLst/>
              <a:cxnLst/>
              <a:rect l="l" t="t" r="r" b="b"/>
              <a:pathLst>
                <a:path w="7053" h="2129" extrusionOk="0">
                  <a:moveTo>
                    <a:pt x="1" y="1"/>
                  </a:moveTo>
                  <a:lnTo>
                    <a:pt x="1" y="2128"/>
                  </a:lnTo>
                  <a:lnTo>
                    <a:pt x="7053" y="2128"/>
                  </a:lnTo>
                  <a:lnTo>
                    <a:pt x="7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7653373" y="4132917"/>
              <a:ext cx="358776" cy="36629"/>
            </a:xfrm>
            <a:custGeom>
              <a:avLst/>
              <a:gdLst/>
              <a:ahLst/>
              <a:cxnLst/>
              <a:rect l="l" t="t" r="r" b="b"/>
              <a:pathLst>
                <a:path w="20853" h="2129" extrusionOk="0">
                  <a:moveTo>
                    <a:pt x="1" y="1"/>
                  </a:moveTo>
                  <a:lnTo>
                    <a:pt x="1" y="2128"/>
                  </a:lnTo>
                  <a:lnTo>
                    <a:pt x="20852" y="2128"/>
                  </a:lnTo>
                  <a:lnTo>
                    <a:pt x="208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8080616" y="4118792"/>
              <a:ext cx="60682" cy="64863"/>
            </a:xfrm>
            <a:custGeom>
              <a:avLst/>
              <a:gdLst/>
              <a:ahLst/>
              <a:cxnLst/>
              <a:rect l="l" t="t" r="r" b="b"/>
              <a:pathLst>
                <a:path w="3527" h="3770" extrusionOk="0">
                  <a:moveTo>
                    <a:pt x="1764" y="1"/>
                  </a:moveTo>
                  <a:cubicBezTo>
                    <a:pt x="791" y="1"/>
                    <a:pt x="1" y="852"/>
                    <a:pt x="1" y="1885"/>
                  </a:cubicBezTo>
                  <a:cubicBezTo>
                    <a:pt x="1" y="2919"/>
                    <a:pt x="791" y="3770"/>
                    <a:pt x="1764" y="3770"/>
                  </a:cubicBezTo>
                  <a:cubicBezTo>
                    <a:pt x="2737" y="3770"/>
                    <a:pt x="3527" y="2949"/>
                    <a:pt x="3527" y="1885"/>
                  </a:cubicBezTo>
                  <a:cubicBezTo>
                    <a:pt x="3527" y="852"/>
                    <a:pt x="2737" y="1"/>
                    <a:pt x="1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8199862" y="4132917"/>
              <a:ext cx="33997" cy="36629"/>
            </a:xfrm>
            <a:custGeom>
              <a:avLst/>
              <a:gdLst/>
              <a:ahLst/>
              <a:cxnLst/>
              <a:rect l="l" t="t" r="r" b="b"/>
              <a:pathLst>
                <a:path w="1976" h="2129" extrusionOk="0">
                  <a:moveTo>
                    <a:pt x="973" y="1"/>
                  </a:moveTo>
                  <a:cubicBezTo>
                    <a:pt x="426" y="1"/>
                    <a:pt x="0" y="487"/>
                    <a:pt x="0" y="1064"/>
                  </a:cubicBezTo>
                  <a:cubicBezTo>
                    <a:pt x="0" y="1672"/>
                    <a:pt x="426" y="2128"/>
                    <a:pt x="973" y="2128"/>
                  </a:cubicBezTo>
                  <a:cubicBezTo>
                    <a:pt x="1520" y="2128"/>
                    <a:pt x="1976" y="1672"/>
                    <a:pt x="1976" y="1064"/>
                  </a:cubicBezTo>
                  <a:cubicBezTo>
                    <a:pt x="1976" y="487"/>
                    <a:pt x="1520" y="1"/>
                    <a:pt x="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6700046" y="2286697"/>
              <a:ext cx="303324" cy="223218"/>
            </a:xfrm>
            <a:custGeom>
              <a:avLst/>
              <a:gdLst/>
              <a:ahLst/>
              <a:cxnLst/>
              <a:rect l="l" t="t" r="r" b="b"/>
              <a:pathLst>
                <a:path w="17630" h="12974" extrusionOk="0">
                  <a:moveTo>
                    <a:pt x="11589" y="0"/>
                  </a:moveTo>
                  <a:cubicBezTo>
                    <a:pt x="10285" y="0"/>
                    <a:pt x="8881" y="207"/>
                    <a:pt x="8177" y="287"/>
                  </a:cubicBezTo>
                  <a:cubicBezTo>
                    <a:pt x="6049" y="530"/>
                    <a:pt x="3921" y="1077"/>
                    <a:pt x="1976" y="2019"/>
                  </a:cubicBezTo>
                  <a:cubicBezTo>
                    <a:pt x="1946" y="2232"/>
                    <a:pt x="1915" y="2445"/>
                    <a:pt x="1885" y="2688"/>
                  </a:cubicBezTo>
                  <a:cubicBezTo>
                    <a:pt x="1763" y="3661"/>
                    <a:pt x="1520" y="4603"/>
                    <a:pt x="1216" y="5545"/>
                  </a:cubicBezTo>
                  <a:cubicBezTo>
                    <a:pt x="943" y="6305"/>
                    <a:pt x="0" y="7551"/>
                    <a:pt x="31" y="8311"/>
                  </a:cubicBezTo>
                  <a:cubicBezTo>
                    <a:pt x="31" y="8554"/>
                    <a:pt x="183" y="8797"/>
                    <a:pt x="335" y="9010"/>
                  </a:cubicBezTo>
                  <a:cubicBezTo>
                    <a:pt x="1794" y="10925"/>
                    <a:pt x="3861" y="12445"/>
                    <a:pt x="6231" y="12870"/>
                  </a:cubicBezTo>
                  <a:cubicBezTo>
                    <a:pt x="6617" y="12941"/>
                    <a:pt x="7000" y="12974"/>
                    <a:pt x="7378" y="12974"/>
                  </a:cubicBezTo>
                  <a:cubicBezTo>
                    <a:pt x="9293" y="12974"/>
                    <a:pt x="11092" y="12128"/>
                    <a:pt x="12614" y="10986"/>
                  </a:cubicBezTo>
                  <a:cubicBezTo>
                    <a:pt x="13040" y="10652"/>
                    <a:pt x="17630" y="6366"/>
                    <a:pt x="17478" y="6214"/>
                  </a:cubicBezTo>
                  <a:cubicBezTo>
                    <a:pt x="16171" y="5028"/>
                    <a:pt x="15350" y="3387"/>
                    <a:pt x="14742" y="1746"/>
                  </a:cubicBezTo>
                  <a:cubicBezTo>
                    <a:pt x="14621" y="1381"/>
                    <a:pt x="14499" y="1047"/>
                    <a:pt x="14286" y="743"/>
                  </a:cubicBezTo>
                  <a:cubicBezTo>
                    <a:pt x="13855" y="167"/>
                    <a:pt x="12762" y="0"/>
                    <a:pt x="115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6695332" y="2164028"/>
              <a:ext cx="312219" cy="461369"/>
            </a:xfrm>
            <a:custGeom>
              <a:avLst/>
              <a:gdLst/>
              <a:ahLst/>
              <a:cxnLst/>
              <a:rect l="l" t="t" r="r" b="b"/>
              <a:pathLst>
                <a:path w="18147" h="26816" extrusionOk="0">
                  <a:moveTo>
                    <a:pt x="13284" y="0"/>
                  </a:moveTo>
                  <a:cubicBezTo>
                    <a:pt x="13283" y="0"/>
                    <a:pt x="13283" y="1"/>
                    <a:pt x="13282" y="1"/>
                  </a:cubicBezTo>
                  <a:lnTo>
                    <a:pt x="13282" y="1"/>
                  </a:lnTo>
                  <a:cubicBezTo>
                    <a:pt x="13283" y="1"/>
                    <a:pt x="13283" y="0"/>
                    <a:pt x="13284" y="0"/>
                  </a:cubicBezTo>
                  <a:close/>
                  <a:moveTo>
                    <a:pt x="13282" y="1"/>
                  </a:moveTo>
                  <a:lnTo>
                    <a:pt x="13282" y="1"/>
                  </a:lnTo>
                  <a:cubicBezTo>
                    <a:pt x="12340" y="669"/>
                    <a:pt x="10912" y="912"/>
                    <a:pt x="9849" y="1216"/>
                  </a:cubicBezTo>
                  <a:cubicBezTo>
                    <a:pt x="8147" y="1733"/>
                    <a:pt x="6475" y="2037"/>
                    <a:pt x="4742" y="2401"/>
                  </a:cubicBezTo>
                  <a:cubicBezTo>
                    <a:pt x="4651" y="2432"/>
                    <a:pt x="4590" y="2432"/>
                    <a:pt x="4560" y="2493"/>
                  </a:cubicBezTo>
                  <a:cubicBezTo>
                    <a:pt x="4469" y="2553"/>
                    <a:pt x="4499" y="2675"/>
                    <a:pt x="4499" y="2766"/>
                  </a:cubicBezTo>
                  <a:cubicBezTo>
                    <a:pt x="4742" y="5015"/>
                    <a:pt x="5381" y="8268"/>
                    <a:pt x="4590" y="10426"/>
                  </a:cubicBezTo>
                  <a:cubicBezTo>
                    <a:pt x="4195" y="11490"/>
                    <a:pt x="3283" y="12280"/>
                    <a:pt x="2280" y="12827"/>
                  </a:cubicBezTo>
                  <a:cubicBezTo>
                    <a:pt x="2159" y="12918"/>
                    <a:pt x="1" y="13921"/>
                    <a:pt x="1" y="13952"/>
                  </a:cubicBezTo>
                  <a:cubicBezTo>
                    <a:pt x="669" y="16353"/>
                    <a:pt x="1490" y="18724"/>
                    <a:pt x="2493" y="21034"/>
                  </a:cubicBezTo>
                  <a:cubicBezTo>
                    <a:pt x="2732" y="21571"/>
                    <a:pt x="4812" y="26815"/>
                    <a:pt x="5609" y="26815"/>
                  </a:cubicBezTo>
                  <a:cubicBezTo>
                    <a:pt x="5625" y="26815"/>
                    <a:pt x="5640" y="26813"/>
                    <a:pt x="5654" y="26809"/>
                  </a:cubicBezTo>
                  <a:cubicBezTo>
                    <a:pt x="6901" y="26475"/>
                    <a:pt x="8268" y="24590"/>
                    <a:pt x="9119" y="23678"/>
                  </a:cubicBezTo>
                  <a:cubicBezTo>
                    <a:pt x="10457" y="22280"/>
                    <a:pt x="11733" y="20821"/>
                    <a:pt x="13010" y="19393"/>
                  </a:cubicBezTo>
                  <a:cubicBezTo>
                    <a:pt x="14803" y="17417"/>
                    <a:pt x="17326" y="15289"/>
                    <a:pt x="18117" y="12645"/>
                  </a:cubicBezTo>
                  <a:cubicBezTo>
                    <a:pt x="18147" y="12614"/>
                    <a:pt x="18147" y="12554"/>
                    <a:pt x="18117" y="12523"/>
                  </a:cubicBezTo>
                  <a:cubicBezTo>
                    <a:pt x="18117" y="12462"/>
                    <a:pt x="18056" y="12432"/>
                    <a:pt x="17995" y="12402"/>
                  </a:cubicBezTo>
                  <a:cubicBezTo>
                    <a:pt x="17448" y="12219"/>
                    <a:pt x="16901" y="12158"/>
                    <a:pt x="16354" y="11946"/>
                  </a:cubicBezTo>
                  <a:cubicBezTo>
                    <a:pt x="15533" y="11611"/>
                    <a:pt x="14712" y="11155"/>
                    <a:pt x="14226" y="10395"/>
                  </a:cubicBezTo>
                  <a:cubicBezTo>
                    <a:pt x="13405" y="9088"/>
                    <a:pt x="13253" y="6839"/>
                    <a:pt x="13132" y="5350"/>
                  </a:cubicBezTo>
                  <a:cubicBezTo>
                    <a:pt x="13071" y="4408"/>
                    <a:pt x="13040" y="3465"/>
                    <a:pt x="13071" y="2553"/>
                  </a:cubicBezTo>
                  <a:cubicBezTo>
                    <a:pt x="13101" y="2189"/>
                    <a:pt x="12980" y="218"/>
                    <a:pt x="13282" y="1"/>
                  </a:cubicBezTo>
                  <a:close/>
                </a:path>
              </a:pathLst>
            </a:custGeom>
            <a:solidFill>
              <a:srgbClr val="E2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6907121" y="1421662"/>
              <a:ext cx="371852" cy="401874"/>
            </a:xfrm>
            <a:custGeom>
              <a:avLst/>
              <a:gdLst/>
              <a:ahLst/>
              <a:cxnLst/>
              <a:rect l="l" t="t" r="r" b="b"/>
              <a:pathLst>
                <a:path w="21613" h="23358" extrusionOk="0">
                  <a:moveTo>
                    <a:pt x="7696" y="0"/>
                  </a:moveTo>
                  <a:cubicBezTo>
                    <a:pt x="5894" y="0"/>
                    <a:pt x="4160" y="520"/>
                    <a:pt x="2676" y="1538"/>
                  </a:cubicBezTo>
                  <a:cubicBezTo>
                    <a:pt x="1338" y="2480"/>
                    <a:pt x="396" y="4060"/>
                    <a:pt x="457" y="5702"/>
                  </a:cubicBezTo>
                  <a:lnTo>
                    <a:pt x="1" y="5671"/>
                  </a:lnTo>
                  <a:lnTo>
                    <a:pt x="1" y="5671"/>
                  </a:lnTo>
                  <a:cubicBezTo>
                    <a:pt x="3192" y="7100"/>
                    <a:pt x="5959" y="9440"/>
                    <a:pt x="8025" y="12267"/>
                  </a:cubicBezTo>
                  <a:cubicBezTo>
                    <a:pt x="9059" y="13726"/>
                    <a:pt x="9728" y="15459"/>
                    <a:pt x="10457" y="17100"/>
                  </a:cubicBezTo>
                  <a:cubicBezTo>
                    <a:pt x="11187" y="18833"/>
                    <a:pt x="11794" y="20626"/>
                    <a:pt x="12250" y="22450"/>
                  </a:cubicBezTo>
                  <a:cubicBezTo>
                    <a:pt x="12311" y="22693"/>
                    <a:pt x="12372" y="22906"/>
                    <a:pt x="12524" y="23058"/>
                  </a:cubicBezTo>
                  <a:cubicBezTo>
                    <a:pt x="12646" y="23179"/>
                    <a:pt x="12767" y="23210"/>
                    <a:pt x="12919" y="23270"/>
                  </a:cubicBezTo>
                  <a:cubicBezTo>
                    <a:pt x="13157" y="23330"/>
                    <a:pt x="13399" y="23357"/>
                    <a:pt x="13642" y="23357"/>
                  </a:cubicBezTo>
                  <a:cubicBezTo>
                    <a:pt x="14142" y="23357"/>
                    <a:pt x="14647" y="23242"/>
                    <a:pt x="15138" y="23058"/>
                  </a:cubicBezTo>
                  <a:cubicBezTo>
                    <a:pt x="19454" y="21508"/>
                    <a:pt x="21612" y="16219"/>
                    <a:pt x="21217" y="11933"/>
                  </a:cubicBezTo>
                  <a:cubicBezTo>
                    <a:pt x="20944" y="8741"/>
                    <a:pt x="19363" y="5702"/>
                    <a:pt x="16962" y="3574"/>
                  </a:cubicBezTo>
                  <a:cubicBezTo>
                    <a:pt x="14591" y="1446"/>
                    <a:pt x="11460" y="200"/>
                    <a:pt x="8269" y="18"/>
                  </a:cubicBezTo>
                  <a:cubicBezTo>
                    <a:pt x="8077" y="6"/>
                    <a:pt x="7886" y="0"/>
                    <a:pt x="7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6492953" y="1551523"/>
              <a:ext cx="680389" cy="687305"/>
            </a:xfrm>
            <a:custGeom>
              <a:avLst/>
              <a:gdLst/>
              <a:ahLst/>
              <a:cxnLst/>
              <a:rect l="l" t="t" r="r" b="b"/>
              <a:pathLst>
                <a:path w="39546" h="39948" extrusionOk="0">
                  <a:moveTo>
                    <a:pt x="18300" y="0"/>
                  </a:moveTo>
                  <a:cubicBezTo>
                    <a:pt x="15878" y="0"/>
                    <a:pt x="13473" y="379"/>
                    <a:pt x="11217" y="1254"/>
                  </a:cubicBezTo>
                  <a:cubicBezTo>
                    <a:pt x="9849" y="1771"/>
                    <a:pt x="8511" y="2500"/>
                    <a:pt x="7478" y="3564"/>
                  </a:cubicBezTo>
                  <a:cubicBezTo>
                    <a:pt x="6262" y="4810"/>
                    <a:pt x="5563" y="6452"/>
                    <a:pt x="5077" y="8093"/>
                  </a:cubicBezTo>
                  <a:cubicBezTo>
                    <a:pt x="4530" y="10038"/>
                    <a:pt x="4256" y="12075"/>
                    <a:pt x="4226" y="14081"/>
                  </a:cubicBezTo>
                  <a:cubicBezTo>
                    <a:pt x="4226" y="15084"/>
                    <a:pt x="4226" y="16118"/>
                    <a:pt x="4317" y="17121"/>
                  </a:cubicBezTo>
                  <a:cubicBezTo>
                    <a:pt x="4408" y="17881"/>
                    <a:pt x="4347" y="19036"/>
                    <a:pt x="4712" y="19704"/>
                  </a:cubicBezTo>
                  <a:cubicBezTo>
                    <a:pt x="4378" y="19096"/>
                    <a:pt x="4013" y="18458"/>
                    <a:pt x="3466" y="18002"/>
                  </a:cubicBezTo>
                  <a:cubicBezTo>
                    <a:pt x="3075" y="17655"/>
                    <a:pt x="2576" y="17432"/>
                    <a:pt x="2080" y="17432"/>
                  </a:cubicBezTo>
                  <a:cubicBezTo>
                    <a:pt x="1880" y="17432"/>
                    <a:pt x="1681" y="17468"/>
                    <a:pt x="1490" y="17546"/>
                  </a:cubicBezTo>
                  <a:cubicBezTo>
                    <a:pt x="183" y="18033"/>
                    <a:pt x="1" y="20312"/>
                    <a:pt x="1" y="21498"/>
                  </a:cubicBezTo>
                  <a:cubicBezTo>
                    <a:pt x="31" y="23048"/>
                    <a:pt x="548" y="24598"/>
                    <a:pt x="1247" y="25935"/>
                  </a:cubicBezTo>
                  <a:cubicBezTo>
                    <a:pt x="1735" y="26913"/>
                    <a:pt x="3116" y="28782"/>
                    <a:pt x="4469" y="28782"/>
                  </a:cubicBezTo>
                  <a:cubicBezTo>
                    <a:pt x="4715" y="28782"/>
                    <a:pt x="4960" y="28720"/>
                    <a:pt x="5198" y="28580"/>
                  </a:cubicBezTo>
                  <a:lnTo>
                    <a:pt x="5198" y="28580"/>
                  </a:lnTo>
                  <a:cubicBezTo>
                    <a:pt x="4955" y="28732"/>
                    <a:pt x="6323" y="31923"/>
                    <a:pt x="6505" y="32258"/>
                  </a:cubicBezTo>
                  <a:cubicBezTo>
                    <a:pt x="7052" y="33413"/>
                    <a:pt x="7751" y="34537"/>
                    <a:pt x="8572" y="35510"/>
                  </a:cubicBezTo>
                  <a:cubicBezTo>
                    <a:pt x="10396" y="37638"/>
                    <a:pt x="12919" y="39066"/>
                    <a:pt x="15654" y="39644"/>
                  </a:cubicBezTo>
                  <a:cubicBezTo>
                    <a:pt x="16432" y="39832"/>
                    <a:pt x="17245" y="39948"/>
                    <a:pt x="18053" y="39948"/>
                  </a:cubicBezTo>
                  <a:cubicBezTo>
                    <a:pt x="18288" y="39948"/>
                    <a:pt x="18522" y="39938"/>
                    <a:pt x="18755" y="39917"/>
                  </a:cubicBezTo>
                  <a:cubicBezTo>
                    <a:pt x="20882" y="39735"/>
                    <a:pt x="22828" y="38732"/>
                    <a:pt x="24591" y="37577"/>
                  </a:cubicBezTo>
                  <a:cubicBezTo>
                    <a:pt x="28816" y="34720"/>
                    <a:pt x="32311" y="30495"/>
                    <a:pt x="33436" y="25510"/>
                  </a:cubicBezTo>
                  <a:lnTo>
                    <a:pt x="33436" y="25510"/>
                  </a:lnTo>
                  <a:cubicBezTo>
                    <a:pt x="33654" y="26240"/>
                    <a:pt x="34465" y="26666"/>
                    <a:pt x="35276" y="26666"/>
                  </a:cubicBezTo>
                  <a:cubicBezTo>
                    <a:pt x="35552" y="26666"/>
                    <a:pt x="35828" y="26617"/>
                    <a:pt x="36080" y="26513"/>
                  </a:cubicBezTo>
                  <a:cubicBezTo>
                    <a:pt x="37083" y="26087"/>
                    <a:pt x="37722" y="25084"/>
                    <a:pt x="38208" y="24081"/>
                  </a:cubicBezTo>
                  <a:cubicBezTo>
                    <a:pt x="39029" y="22318"/>
                    <a:pt x="39485" y="20403"/>
                    <a:pt x="39545" y="18458"/>
                  </a:cubicBezTo>
                  <a:cubicBezTo>
                    <a:pt x="39545" y="17607"/>
                    <a:pt x="39515" y="16726"/>
                    <a:pt x="39181" y="15966"/>
                  </a:cubicBezTo>
                  <a:cubicBezTo>
                    <a:pt x="38697" y="14822"/>
                    <a:pt x="37866" y="14315"/>
                    <a:pt x="36996" y="14315"/>
                  </a:cubicBezTo>
                  <a:cubicBezTo>
                    <a:pt x="36063" y="14315"/>
                    <a:pt x="35084" y="14898"/>
                    <a:pt x="34439" y="15905"/>
                  </a:cubicBezTo>
                  <a:cubicBezTo>
                    <a:pt x="33973" y="16633"/>
                    <a:pt x="33480" y="17946"/>
                    <a:pt x="33385" y="18830"/>
                  </a:cubicBezTo>
                  <a:lnTo>
                    <a:pt x="33385" y="18830"/>
                  </a:lnTo>
                  <a:cubicBezTo>
                    <a:pt x="33617" y="16161"/>
                    <a:pt x="33584" y="13435"/>
                    <a:pt x="33284" y="10768"/>
                  </a:cubicBezTo>
                  <a:cubicBezTo>
                    <a:pt x="33010" y="8215"/>
                    <a:pt x="32402" y="5510"/>
                    <a:pt x="30609" y="3655"/>
                  </a:cubicBezTo>
                  <a:cubicBezTo>
                    <a:pt x="29211" y="2257"/>
                    <a:pt x="27265" y="1528"/>
                    <a:pt x="25351" y="981"/>
                  </a:cubicBezTo>
                  <a:cubicBezTo>
                    <a:pt x="23064" y="364"/>
                    <a:pt x="20673" y="0"/>
                    <a:pt x="18300" y="0"/>
                  </a:cubicBezTo>
                  <a:close/>
                </a:path>
              </a:pathLst>
            </a:custGeom>
            <a:solidFill>
              <a:srgbClr val="E2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6513306" y="1905183"/>
              <a:ext cx="49740" cy="92787"/>
            </a:xfrm>
            <a:custGeom>
              <a:avLst/>
              <a:gdLst/>
              <a:ahLst/>
              <a:cxnLst/>
              <a:rect l="l" t="t" r="r" b="b"/>
              <a:pathLst>
                <a:path w="2891" h="5393" extrusionOk="0">
                  <a:moveTo>
                    <a:pt x="2005" y="2146"/>
                  </a:moveTo>
                  <a:cubicBezTo>
                    <a:pt x="2294" y="2918"/>
                    <a:pt x="2459" y="3744"/>
                    <a:pt x="2495" y="4559"/>
                  </a:cubicBezTo>
                  <a:cubicBezTo>
                    <a:pt x="2526" y="4771"/>
                    <a:pt x="2495" y="5015"/>
                    <a:pt x="2435" y="5045"/>
                  </a:cubicBezTo>
                  <a:cubicBezTo>
                    <a:pt x="2407" y="5051"/>
                    <a:pt x="2380" y="5054"/>
                    <a:pt x="2356" y="5054"/>
                  </a:cubicBezTo>
                  <a:cubicBezTo>
                    <a:pt x="2005" y="5054"/>
                    <a:pt x="1975" y="4478"/>
                    <a:pt x="1918" y="4194"/>
                  </a:cubicBezTo>
                  <a:cubicBezTo>
                    <a:pt x="1797" y="3501"/>
                    <a:pt x="1856" y="2809"/>
                    <a:pt x="2005" y="2146"/>
                  </a:cubicBezTo>
                  <a:close/>
                  <a:moveTo>
                    <a:pt x="676" y="0"/>
                  </a:moveTo>
                  <a:cubicBezTo>
                    <a:pt x="0" y="0"/>
                    <a:pt x="177" y="1490"/>
                    <a:pt x="459" y="1884"/>
                  </a:cubicBezTo>
                  <a:lnTo>
                    <a:pt x="459" y="1853"/>
                  </a:lnTo>
                  <a:cubicBezTo>
                    <a:pt x="277" y="1337"/>
                    <a:pt x="246" y="698"/>
                    <a:pt x="550" y="243"/>
                  </a:cubicBezTo>
                  <a:cubicBezTo>
                    <a:pt x="584" y="226"/>
                    <a:pt x="618" y="218"/>
                    <a:pt x="652" y="218"/>
                  </a:cubicBezTo>
                  <a:cubicBezTo>
                    <a:pt x="867" y="218"/>
                    <a:pt x="1092" y="511"/>
                    <a:pt x="1249" y="668"/>
                  </a:cubicBezTo>
                  <a:cubicBezTo>
                    <a:pt x="1556" y="1121"/>
                    <a:pt x="1807" y="1619"/>
                    <a:pt x="2003" y="2141"/>
                  </a:cubicBezTo>
                  <a:lnTo>
                    <a:pt x="2003" y="2141"/>
                  </a:lnTo>
                  <a:cubicBezTo>
                    <a:pt x="1643" y="3019"/>
                    <a:pt x="1554" y="3986"/>
                    <a:pt x="1796" y="4954"/>
                  </a:cubicBezTo>
                  <a:cubicBezTo>
                    <a:pt x="1869" y="5173"/>
                    <a:pt x="2099" y="5393"/>
                    <a:pt x="2375" y="5393"/>
                  </a:cubicBezTo>
                  <a:cubicBezTo>
                    <a:pt x="2443" y="5393"/>
                    <a:pt x="2514" y="5379"/>
                    <a:pt x="2587" y="5349"/>
                  </a:cubicBezTo>
                  <a:cubicBezTo>
                    <a:pt x="2891" y="5167"/>
                    <a:pt x="2860" y="4802"/>
                    <a:pt x="2860" y="4528"/>
                  </a:cubicBezTo>
                  <a:cubicBezTo>
                    <a:pt x="2830" y="3100"/>
                    <a:pt x="2374" y="1641"/>
                    <a:pt x="1462" y="516"/>
                  </a:cubicBezTo>
                  <a:cubicBezTo>
                    <a:pt x="1310" y="303"/>
                    <a:pt x="1128" y="151"/>
                    <a:pt x="854" y="30"/>
                  </a:cubicBezTo>
                  <a:cubicBezTo>
                    <a:pt x="789" y="10"/>
                    <a:pt x="730" y="0"/>
                    <a:pt x="6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7082832" y="1838601"/>
              <a:ext cx="60975" cy="117459"/>
            </a:xfrm>
            <a:custGeom>
              <a:avLst/>
              <a:gdLst/>
              <a:ahLst/>
              <a:cxnLst/>
              <a:rect l="l" t="t" r="r" b="b"/>
              <a:pathLst>
                <a:path w="3544" h="6827" extrusionOk="0">
                  <a:moveTo>
                    <a:pt x="3158" y="2227"/>
                  </a:moveTo>
                  <a:lnTo>
                    <a:pt x="3158" y="2227"/>
                  </a:lnTo>
                  <a:cubicBezTo>
                    <a:pt x="3139" y="2278"/>
                    <a:pt x="3120" y="2329"/>
                    <a:pt x="3101" y="2380"/>
                  </a:cubicBezTo>
                  <a:lnTo>
                    <a:pt x="3132" y="2380"/>
                  </a:lnTo>
                  <a:cubicBezTo>
                    <a:pt x="3140" y="2329"/>
                    <a:pt x="3149" y="2278"/>
                    <a:pt x="3158" y="2227"/>
                  </a:cubicBezTo>
                  <a:close/>
                  <a:moveTo>
                    <a:pt x="1258" y="3491"/>
                  </a:moveTo>
                  <a:cubicBezTo>
                    <a:pt x="1380" y="3491"/>
                    <a:pt x="1492" y="3519"/>
                    <a:pt x="1581" y="3596"/>
                  </a:cubicBezTo>
                  <a:cubicBezTo>
                    <a:pt x="1825" y="3748"/>
                    <a:pt x="1825" y="4082"/>
                    <a:pt x="1794" y="4386"/>
                  </a:cubicBezTo>
                  <a:cubicBezTo>
                    <a:pt x="1703" y="4964"/>
                    <a:pt x="1521" y="5541"/>
                    <a:pt x="1217" y="6058"/>
                  </a:cubicBezTo>
                  <a:cubicBezTo>
                    <a:pt x="1112" y="6189"/>
                    <a:pt x="1007" y="6477"/>
                    <a:pt x="864" y="6477"/>
                  </a:cubicBezTo>
                  <a:cubicBezTo>
                    <a:pt x="841" y="6477"/>
                    <a:pt x="817" y="6470"/>
                    <a:pt x="791" y="6453"/>
                  </a:cubicBezTo>
                  <a:cubicBezTo>
                    <a:pt x="214" y="5815"/>
                    <a:pt x="487" y="4842"/>
                    <a:pt x="639" y="4021"/>
                  </a:cubicBezTo>
                  <a:cubicBezTo>
                    <a:pt x="668" y="3879"/>
                    <a:pt x="700" y="3736"/>
                    <a:pt x="734" y="3595"/>
                  </a:cubicBezTo>
                  <a:lnTo>
                    <a:pt x="734" y="3595"/>
                  </a:lnTo>
                  <a:cubicBezTo>
                    <a:pt x="908" y="3542"/>
                    <a:pt x="1093" y="3491"/>
                    <a:pt x="1258" y="3491"/>
                  </a:cubicBezTo>
                  <a:close/>
                  <a:moveTo>
                    <a:pt x="2781" y="1"/>
                  </a:moveTo>
                  <a:cubicBezTo>
                    <a:pt x="2433" y="1"/>
                    <a:pt x="2032" y="250"/>
                    <a:pt x="1794" y="556"/>
                  </a:cubicBezTo>
                  <a:cubicBezTo>
                    <a:pt x="943" y="1499"/>
                    <a:pt x="518" y="2745"/>
                    <a:pt x="244" y="3961"/>
                  </a:cubicBezTo>
                  <a:cubicBezTo>
                    <a:pt x="153" y="4538"/>
                    <a:pt x="1" y="5176"/>
                    <a:pt x="122" y="5845"/>
                  </a:cubicBezTo>
                  <a:cubicBezTo>
                    <a:pt x="179" y="6215"/>
                    <a:pt x="370" y="6826"/>
                    <a:pt x="844" y="6826"/>
                  </a:cubicBezTo>
                  <a:cubicBezTo>
                    <a:pt x="876" y="6826"/>
                    <a:pt x="909" y="6823"/>
                    <a:pt x="943" y="6818"/>
                  </a:cubicBezTo>
                  <a:cubicBezTo>
                    <a:pt x="1065" y="6787"/>
                    <a:pt x="1156" y="6696"/>
                    <a:pt x="1217" y="6635"/>
                  </a:cubicBezTo>
                  <a:cubicBezTo>
                    <a:pt x="1673" y="5967"/>
                    <a:pt x="1916" y="5176"/>
                    <a:pt x="1977" y="4386"/>
                  </a:cubicBezTo>
                  <a:cubicBezTo>
                    <a:pt x="2020" y="3775"/>
                    <a:pt x="1751" y="3431"/>
                    <a:pt x="1315" y="3431"/>
                  </a:cubicBezTo>
                  <a:cubicBezTo>
                    <a:pt x="1144" y="3431"/>
                    <a:pt x="947" y="3484"/>
                    <a:pt x="734" y="3594"/>
                  </a:cubicBezTo>
                  <a:lnTo>
                    <a:pt x="734" y="3594"/>
                  </a:lnTo>
                  <a:cubicBezTo>
                    <a:pt x="983" y="2560"/>
                    <a:pt x="1369" y="1567"/>
                    <a:pt x="2037" y="739"/>
                  </a:cubicBezTo>
                  <a:cubicBezTo>
                    <a:pt x="2221" y="481"/>
                    <a:pt x="2538" y="235"/>
                    <a:pt x="2814" y="235"/>
                  </a:cubicBezTo>
                  <a:cubicBezTo>
                    <a:pt x="2994" y="235"/>
                    <a:pt x="3157" y="341"/>
                    <a:pt x="3253" y="617"/>
                  </a:cubicBezTo>
                  <a:cubicBezTo>
                    <a:pt x="3420" y="1116"/>
                    <a:pt x="3257" y="1691"/>
                    <a:pt x="3158" y="2227"/>
                  </a:cubicBezTo>
                  <a:lnTo>
                    <a:pt x="3158" y="2227"/>
                  </a:lnTo>
                  <a:cubicBezTo>
                    <a:pt x="3354" y="1700"/>
                    <a:pt x="3544" y="1166"/>
                    <a:pt x="3405" y="556"/>
                  </a:cubicBezTo>
                  <a:cubicBezTo>
                    <a:pt x="3298" y="155"/>
                    <a:pt x="3056" y="1"/>
                    <a:pt x="27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6714153" y="1819400"/>
              <a:ext cx="48140" cy="182115"/>
            </a:xfrm>
            <a:custGeom>
              <a:avLst/>
              <a:gdLst/>
              <a:ahLst/>
              <a:cxnLst/>
              <a:rect l="l" t="t" r="r" b="b"/>
              <a:pathLst>
                <a:path w="2798" h="10585" extrusionOk="0">
                  <a:moveTo>
                    <a:pt x="1" y="0"/>
                  </a:moveTo>
                  <a:lnTo>
                    <a:pt x="1" y="0"/>
                  </a:lnTo>
                  <a:cubicBezTo>
                    <a:pt x="730" y="3435"/>
                    <a:pt x="913" y="6870"/>
                    <a:pt x="305" y="10305"/>
                  </a:cubicBezTo>
                  <a:cubicBezTo>
                    <a:pt x="568" y="10504"/>
                    <a:pt x="860" y="10584"/>
                    <a:pt x="1159" y="10584"/>
                  </a:cubicBezTo>
                  <a:cubicBezTo>
                    <a:pt x="1726" y="10584"/>
                    <a:pt x="2320" y="10299"/>
                    <a:pt x="2797" y="10001"/>
                  </a:cubicBezTo>
                  <a:lnTo>
                    <a:pt x="2797" y="10001"/>
                  </a:lnTo>
                  <a:cubicBezTo>
                    <a:pt x="2402" y="10092"/>
                    <a:pt x="2037" y="10213"/>
                    <a:pt x="1673" y="10213"/>
                  </a:cubicBezTo>
                  <a:cubicBezTo>
                    <a:pt x="1615" y="10218"/>
                    <a:pt x="1557" y="10221"/>
                    <a:pt x="1500" y="10221"/>
                  </a:cubicBezTo>
                  <a:cubicBezTo>
                    <a:pt x="1263" y="10221"/>
                    <a:pt x="1036" y="10177"/>
                    <a:pt x="863" y="10073"/>
                  </a:cubicBezTo>
                  <a:lnTo>
                    <a:pt x="863" y="10073"/>
                  </a:lnTo>
                  <a:cubicBezTo>
                    <a:pt x="1818" y="6793"/>
                    <a:pt x="1589" y="305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6625257" y="1879840"/>
              <a:ext cx="34530" cy="50548"/>
            </a:xfrm>
            <a:custGeom>
              <a:avLst/>
              <a:gdLst/>
              <a:ahLst/>
              <a:cxnLst/>
              <a:rect l="l" t="t" r="r" b="b"/>
              <a:pathLst>
                <a:path w="2007" h="2938" extrusionOk="0">
                  <a:moveTo>
                    <a:pt x="1008" y="0"/>
                  </a:moveTo>
                  <a:cubicBezTo>
                    <a:pt x="836" y="0"/>
                    <a:pt x="657" y="52"/>
                    <a:pt x="487" y="165"/>
                  </a:cubicBezTo>
                  <a:cubicBezTo>
                    <a:pt x="122" y="409"/>
                    <a:pt x="1" y="895"/>
                    <a:pt x="1" y="1381"/>
                  </a:cubicBezTo>
                  <a:cubicBezTo>
                    <a:pt x="1" y="1939"/>
                    <a:pt x="326" y="2937"/>
                    <a:pt x="1016" y="2937"/>
                  </a:cubicBezTo>
                  <a:cubicBezTo>
                    <a:pt x="1116" y="2937"/>
                    <a:pt x="1223" y="2917"/>
                    <a:pt x="1338" y="2871"/>
                  </a:cubicBezTo>
                  <a:cubicBezTo>
                    <a:pt x="1551" y="2779"/>
                    <a:pt x="1733" y="2567"/>
                    <a:pt x="1824" y="2354"/>
                  </a:cubicBezTo>
                  <a:cubicBezTo>
                    <a:pt x="1916" y="2111"/>
                    <a:pt x="1946" y="1868"/>
                    <a:pt x="1976" y="1624"/>
                  </a:cubicBezTo>
                  <a:cubicBezTo>
                    <a:pt x="2007" y="1290"/>
                    <a:pt x="2007" y="956"/>
                    <a:pt x="1885" y="652"/>
                  </a:cubicBezTo>
                  <a:cubicBezTo>
                    <a:pt x="1739" y="254"/>
                    <a:pt x="1390" y="0"/>
                    <a:pt x="10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6888299" y="1860898"/>
              <a:ext cx="34530" cy="50135"/>
            </a:xfrm>
            <a:custGeom>
              <a:avLst/>
              <a:gdLst/>
              <a:ahLst/>
              <a:cxnLst/>
              <a:rect l="l" t="t" r="r" b="b"/>
              <a:pathLst>
                <a:path w="2007" h="2914" extrusionOk="0">
                  <a:moveTo>
                    <a:pt x="1024" y="1"/>
                  </a:moveTo>
                  <a:cubicBezTo>
                    <a:pt x="847" y="1"/>
                    <a:pt x="662" y="55"/>
                    <a:pt x="487" y="172"/>
                  </a:cubicBezTo>
                  <a:cubicBezTo>
                    <a:pt x="122" y="385"/>
                    <a:pt x="1" y="871"/>
                    <a:pt x="1" y="1358"/>
                  </a:cubicBezTo>
                  <a:cubicBezTo>
                    <a:pt x="1" y="1915"/>
                    <a:pt x="326" y="2914"/>
                    <a:pt x="1016" y="2914"/>
                  </a:cubicBezTo>
                  <a:cubicBezTo>
                    <a:pt x="1116" y="2914"/>
                    <a:pt x="1223" y="2893"/>
                    <a:pt x="1338" y="2847"/>
                  </a:cubicBezTo>
                  <a:cubicBezTo>
                    <a:pt x="1551" y="2756"/>
                    <a:pt x="1733" y="2543"/>
                    <a:pt x="1824" y="2330"/>
                  </a:cubicBezTo>
                  <a:cubicBezTo>
                    <a:pt x="1916" y="2087"/>
                    <a:pt x="1946" y="1844"/>
                    <a:pt x="1976" y="1601"/>
                  </a:cubicBezTo>
                  <a:cubicBezTo>
                    <a:pt x="2007" y="1266"/>
                    <a:pt x="2007" y="962"/>
                    <a:pt x="1885" y="658"/>
                  </a:cubicBezTo>
                  <a:cubicBezTo>
                    <a:pt x="1741" y="245"/>
                    <a:pt x="1400" y="1"/>
                    <a:pt x="1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6680690" y="2020214"/>
              <a:ext cx="181478" cy="94387"/>
            </a:xfrm>
            <a:custGeom>
              <a:avLst/>
              <a:gdLst/>
              <a:ahLst/>
              <a:cxnLst/>
              <a:rect l="l" t="t" r="r" b="b"/>
              <a:pathLst>
                <a:path w="10548" h="5486" extrusionOk="0">
                  <a:moveTo>
                    <a:pt x="10548" y="0"/>
                  </a:moveTo>
                  <a:cubicBezTo>
                    <a:pt x="9119" y="1247"/>
                    <a:pt x="7417" y="1915"/>
                    <a:pt x="5563" y="2219"/>
                  </a:cubicBezTo>
                  <a:cubicBezTo>
                    <a:pt x="4712" y="2341"/>
                    <a:pt x="3830" y="2402"/>
                    <a:pt x="2979" y="2402"/>
                  </a:cubicBezTo>
                  <a:cubicBezTo>
                    <a:pt x="2729" y="2402"/>
                    <a:pt x="2478" y="2404"/>
                    <a:pt x="2228" y="2404"/>
                  </a:cubicBezTo>
                  <a:cubicBezTo>
                    <a:pt x="1477" y="2404"/>
                    <a:pt x="730" y="2386"/>
                    <a:pt x="1" y="2250"/>
                  </a:cubicBezTo>
                  <a:lnTo>
                    <a:pt x="1" y="2250"/>
                  </a:lnTo>
                  <a:cubicBezTo>
                    <a:pt x="1247" y="3344"/>
                    <a:pt x="2523" y="4225"/>
                    <a:pt x="3982" y="5046"/>
                  </a:cubicBezTo>
                  <a:lnTo>
                    <a:pt x="3982" y="5076"/>
                  </a:lnTo>
                  <a:cubicBezTo>
                    <a:pt x="4421" y="5314"/>
                    <a:pt x="4948" y="5486"/>
                    <a:pt x="5463" y="5486"/>
                  </a:cubicBezTo>
                  <a:cubicBezTo>
                    <a:pt x="5805" y="5486"/>
                    <a:pt x="6142" y="5410"/>
                    <a:pt x="6444" y="5228"/>
                  </a:cubicBezTo>
                  <a:cubicBezTo>
                    <a:pt x="7326" y="4712"/>
                    <a:pt x="8025" y="3769"/>
                    <a:pt x="8633" y="2949"/>
                  </a:cubicBezTo>
                  <a:cubicBezTo>
                    <a:pt x="9332" y="2006"/>
                    <a:pt x="9970" y="1003"/>
                    <a:pt x="10548" y="0"/>
                  </a:cubicBezTo>
                  <a:close/>
                </a:path>
              </a:pathLst>
            </a:custGeom>
            <a:solidFill>
              <a:srgbClr val="524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6679125" y="2019164"/>
              <a:ext cx="185143" cy="73655"/>
            </a:xfrm>
            <a:custGeom>
              <a:avLst/>
              <a:gdLst/>
              <a:ahLst/>
              <a:cxnLst/>
              <a:rect l="l" t="t" r="r" b="b"/>
              <a:pathLst>
                <a:path w="10761" h="4281" extrusionOk="0">
                  <a:moveTo>
                    <a:pt x="10760" y="1"/>
                  </a:moveTo>
                  <a:lnTo>
                    <a:pt x="10760" y="1"/>
                  </a:lnTo>
                  <a:cubicBezTo>
                    <a:pt x="10759" y="3"/>
                    <a:pt x="10757" y="5"/>
                    <a:pt x="10755" y="7"/>
                  </a:cubicBezTo>
                  <a:lnTo>
                    <a:pt x="10755" y="7"/>
                  </a:lnTo>
                  <a:cubicBezTo>
                    <a:pt x="10757" y="5"/>
                    <a:pt x="10759" y="3"/>
                    <a:pt x="10760" y="1"/>
                  </a:cubicBezTo>
                  <a:close/>
                  <a:moveTo>
                    <a:pt x="10755" y="7"/>
                  </a:moveTo>
                  <a:cubicBezTo>
                    <a:pt x="10657" y="124"/>
                    <a:pt x="10333" y="184"/>
                    <a:pt x="10213" y="244"/>
                  </a:cubicBezTo>
                  <a:cubicBezTo>
                    <a:pt x="10001" y="335"/>
                    <a:pt x="9788" y="426"/>
                    <a:pt x="9575" y="487"/>
                  </a:cubicBezTo>
                  <a:cubicBezTo>
                    <a:pt x="9180" y="669"/>
                    <a:pt x="8754" y="821"/>
                    <a:pt x="8359" y="1004"/>
                  </a:cubicBezTo>
                  <a:cubicBezTo>
                    <a:pt x="7539" y="1308"/>
                    <a:pt x="6687" y="1612"/>
                    <a:pt x="5836" y="1824"/>
                  </a:cubicBezTo>
                  <a:cubicBezTo>
                    <a:pt x="4985" y="2067"/>
                    <a:pt x="4195" y="2219"/>
                    <a:pt x="3314" y="2250"/>
                  </a:cubicBezTo>
                  <a:cubicBezTo>
                    <a:pt x="3010" y="2260"/>
                    <a:pt x="2706" y="2263"/>
                    <a:pt x="2401" y="2263"/>
                  </a:cubicBezTo>
                  <a:cubicBezTo>
                    <a:pt x="1790" y="2263"/>
                    <a:pt x="1176" y="2250"/>
                    <a:pt x="548" y="2250"/>
                  </a:cubicBezTo>
                  <a:cubicBezTo>
                    <a:pt x="365" y="2219"/>
                    <a:pt x="183" y="2219"/>
                    <a:pt x="0" y="2219"/>
                  </a:cubicBezTo>
                  <a:cubicBezTo>
                    <a:pt x="31" y="2219"/>
                    <a:pt x="487" y="2615"/>
                    <a:pt x="548" y="2675"/>
                  </a:cubicBezTo>
                  <a:cubicBezTo>
                    <a:pt x="852" y="2858"/>
                    <a:pt x="1155" y="3040"/>
                    <a:pt x="1459" y="3223"/>
                  </a:cubicBezTo>
                  <a:cubicBezTo>
                    <a:pt x="1642" y="3314"/>
                    <a:pt x="1855" y="3435"/>
                    <a:pt x="2037" y="3526"/>
                  </a:cubicBezTo>
                  <a:cubicBezTo>
                    <a:pt x="2462" y="3739"/>
                    <a:pt x="2888" y="3891"/>
                    <a:pt x="3344" y="4043"/>
                  </a:cubicBezTo>
                  <a:cubicBezTo>
                    <a:pt x="3914" y="4191"/>
                    <a:pt x="4498" y="4280"/>
                    <a:pt x="5087" y="4280"/>
                  </a:cubicBezTo>
                  <a:cubicBezTo>
                    <a:pt x="5346" y="4280"/>
                    <a:pt x="5607" y="4263"/>
                    <a:pt x="5867" y="4226"/>
                  </a:cubicBezTo>
                  <a:cubicBezTo>
                    <a:pt x="6384" y="4134"/>
                    <a:pt x="6779" y="3770"/>
                    <a:pt x="7204" y="3466"/>
                  </a:cubicBezTo>
                  <a:cubicBezTo>
                    <a:pt x="7630" y="3131"/>
                    <a:pt x="8055" y="2767"/>
                    <a:pt x="8481" y="2402"/>
                  </a:cubicBezTo>
                  <a:cubicBezTo>
                    <a:pt x="9299" y="1674"/>
                    <a:pt x="10058" y="886"/>
                    <a:pt x="10755" y="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6664675" y="2017232"/>
              <a:ext cx="210262" cy="119747"/>
            </a:xfrm>
            <a:custGeom>
              <a:avLst/>
              <a:gdLst/>
              <a:ahLst/>
              <a:cxnLst/>
              <a:rect l="l" t="t" r="r" b="b"/>
              <a:pathLst>
                <a:path w="12221" h="6960" extrusionOk="0">
                  <a:moveTo>
                    <a:pt x="11278" y="717"/>
                  </a:moveTo>
                  <a:cubicBezTo>
                    <a:pt x="11035" y="838"/>
                    <a:pt x="10883" y="1203"/>
                    <a:pt x="10791" y="1446"/>
                  </a:cubicBezTo>
                  <a:cubicBezTo>
                    <a:pt x="10639" y="1720"/>
                    <a:pt x="10457" y="1963"/>
                    <a:pt x="10305" y="2206"/>
                  </a:cubicBezTo>
                  <a:cubicBezTo>
                    <a:pt x="9971" y="2723"/>
                    <a:pt x="9606" y="3240"/>
                    <a:pt x="9241" y="3726"/>
                  </a:cubicBezTo>
                  <a:cubicBezTo>
                    <a:pt x="8968" y="4060"/>
                    <a:pt x="8694" y="4395"/>
                    <a:pt x="8421" y="4729"/>
                  </a:cubicBezTo>
                  <a:cubicBezTo>
                    <a:pt x="7822" y="5411"/>
                    <a:pt x="7068" y="5713"/>
                    <a:pt x="6256" y="5713"/>
                  </a:cubicBezTo>
                  <a:cubicBezTo>
                    <a:pt x="5873" y="5713"/>
                    <a:pt x="5476" y="5646"/>
                    <a:pt x="5077" y="5519"/>
                  </a:cubicBezTo>
                  <a:cubicBezTo>
                    <a:pt x="4408" y="5306"/>
                    <a:pt x="3770" y="4911"/>
                    <a:pt x="3223" y="4486"/>
                  </a:cubicBezTo>
                  <a:cubicBezTo>
                    <a:pt x="2645" y="4060"/>
                    <a:pt x="2068" y="3574"/>
                    <a:pt x="1490" y="3148"/>
                  </a:cubicBezTo>
                  <a:lnTo>
                    <a:pt x="1490" y="3148"/>
                  </a:lnTo>
                  <a:cubicBezTo>
                    <a:pt x="2949" y="3209"/>
                    <a:pt x="4348" y="3422"/>
                    <a:pt x="5776" y="3635"/>
                  </a:cubicBezTo>
                  <a:cubicBezTo>
                    <a:pt x="5881" y="3652"/>
                    <a:pt x="5987" y="3670"/>
                    <a:pt x="6098" y="3670"/>
                  </a:cubicBezTo>
                  <a:cubicBezTo>
                    <a:pt x="6179" y="3670"/>
                    <a:pt x="6264" y="3660"/>
                    <a:pt x="6354" y="3635"/>
                  </a:cubicBezTo>
                  <a:cubicBezTo>
                    <a:pt x="6475" y="3604"/>
                    <a:pt x="6597" y="3544"/>
                    <a:pt x="6718" y="3483"/>
                  </a:cubicBezTo>
                  <a:cubicBezTo>
                    <a:pt x="7509" y="3057"/>
                    <a:pt x="8208" y="2510"/>
                    <a:pt x="8937" y="1993"/>
                  </a:cubicBezTo>
                  <a:cubicBezTo>
                    <a:pt x="9667" y="1477"/>
                    <a:pt x="10487" y="1112"/>
                    <a:pt x="11278" y="717"/>
                  </a:cubicBezTo>
                  <a:close/>
                  <a:moveTo>
                    <a:pt x="10521" y="1"/>
                  </a:moveTo>
                  <a:cubicBezTo>
                    <a:pt x="10386" y="1"/>
                    <a:pt x="10253" y="6"/>
                    <a:pt x="10123" y="18"/>
                  </a:cubicBezTo>
                  <a:cubicBezTo>
                    <a:pt x="9545" y="48"/>
                    <a:pt x="8937" y="261"/>
                    <a:pt x="8421" y="504"/>
                  </a:cubicBezTo>
                  <a:cubicBezTo>
                    <a:pt x="7539" y="930"/>
                    <a:pt x="6779" y="1537"/>
                    <a:pt x="6110" y="2206"/>
                  </a:cubicBezTo>
                  <a:cubicBezTo>
                    <a:pt x="5685" y="1933"/>
                    <a:pt x="5138" y="1750"/>
                    <a:pt x="4651" y="1629"/>
                  </a:cubicBezTo>
                  <a:cubicBezTo>
                    <a:pt x="4234" y="1536"/>
                    <a:pt x="3780" y="1496"/>
                    <a:pt x="3332" y="1496"/>
                  </a:cubicBezTo>
                  <a:cubicBezTo>
                    <a:pt x="3193" y="1496"/>
                    <a:pt x="3055" y="1500"/>
                    <a:pt x="2919" y="1507"/>
                  </a:cubicBezTo>
                  <a:cubicBezTo>
                    <a:pt x="1825" y="1598"/>
                    <a:pt x="882" y="1933"/>
                    <a:pt x="1" y="2540"/>
                  </a:cubicBezTo>
                  <a:cubicBezTo>
                    <a:pt x="1" y="2540"/>
                    <a:pt x="2" y="2540"/>
                    <a:pt x="3" y="2540"/>
                  </a:cubicBezTo>
                  <a:cubicBezTo>
                    <a:pt x="90" y="2540"/>
                    <a:pt x="1978" y="4578"/>
                    <a:pt x="2159" y="4759"/>
                  </a:cubicBezTo>
                  <a:cubicBezTo>
                    <a:pt x="2281" y="4881"/>
                    <a:pt x="2402" y="5033"/>
                    <a:pt x="2554" y="5155"/>
                  </a:cubicBezTo>
                  <a:cubicBezTo>
                    <a:pt x="3496" y="6066"/>
                    <a:pt x="4560" y="6826"/>
                    <a:pt x="5959" y="6948"/>
                  </a:cubicBezTo>
                  <a:cubicBezTo>
                    <a:pt x="6053" y="6955"/>
                    <a:pt x="6149" y="6959"/>
                    <a:pt x="6246" y="6959"/>
                  </a:cubicBezTo>
                  <a:cubicBezTo>
                    <a:pt x="6921" y="6959"/>
                    <a:pt x="7623" y="6773"/>
                    <a:pt x="8208" y="6401"/>
                  </a:cubicBezTo>
                  <a:cubicBezTo>
                    <a:pt x="8846" y="6006"/>
                    <a:pt x="9332" y="5367"/>
                    <a:pt x="9758" y="4699"/>
                  </a:cubicBezTo>
                  <a:cubicBezTo>
                    <a:pt x="10731" y="3300"/>
                    <a:pt x="11491" y="1659"/>
                    <a:pt x="12220" y="109"/>
                  </a:cubicBezTo>
                  <a:cubicBezTo>
                    <a:pt x="11657" y="84"/>
                    <a:pt x="11075" y="1"/>
                    <a:pt x="10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6591622" y="1759941"/>
              <a:ext cx="87522" cy="47968"/>
            </a:xfrm>
            <a:custGeom>
              <a:avLst/>
              <a:gdLst/>
              <a:ahLst/>
              <a:cxnLst/>
              <a:rect l="l" t="t" r="r" b="b"/>
              <a:pathLst>
                <a:path w="5087" h="2788" extrusionOk="0">
                  <a:moveTo>
                    <a:pt x="2596" y="0"/>
                  </a:moveTo>
                  <a:cubicBezTo>
                    <a:pt x="1249" y="0"/>
                    <a:pt x="0" y="991"/>
                    <a:pt x="405" y="2788"/>
                  </a:cubicBezTo>
                  <a:cubicBezTo>
                    <a:pt x="1412" y="1725"/>
                    <a:pt x="2133" y="1474"/>
                    <a:pt x="3038" y="1474"/>
                  </a:cubicBezTo>
                  <a:cubicBezTo>
                    <a:pt x="3608" y="1474"/>
                    <a:pt x="4252" y="1574"/>
                    <a:pt x="5086" y="1633"/>
                  </a:cubicBezTo>
                  <a:cubicBezTo>
                    <a:pt x="4601" y="521"/>
                    <a:pt x="3573" y="0"/>
                    <a:pt x="25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6838629" y="1738487"/>
              <a:ext cx="110869" cy="51116"/>
            </a:xfrm>
            <a:custGeom>
              <a:avLst/>
              <a:gdLst/>
              <a:ahLst/>
              <a:cxnLst/>
              <a:rect l="l" t="t" r="r" b="b"/>
              <a:pathLst>
                <a:path w="6444" h="2971" extrusionOk="0">
                  <a:moveTo>
                    <a:pt x="3352" y="1"/>
                  </a:moveTo>
                  <a:cubicBezTo>
                    <a:pt x="3215" y="1"/>
                    <a:pt x="3079" y="8"/>
                    <a:pt x="2948" y="23"/>
                  </a:cubicBezTo>
                  <a:cubicBezTo>
                    <a:pt x="1490" y="175"/>
                    <a:pt x="0" y="1451"/>
                    <a:pt x="122" y="2971"/>
                  </a:cubicBezTo>
                  <a:lnTo>
                    <a:pt x="122" y="2941"/>
                  </a:lnTo>
                  <a:cubicBezTo>
                    <a:pt x="1271" y="1896"/>
                    <a:pt x="2577" y="1479"/>
                    <a:pt x="4022" y="1479"/>
                  </a:cubicBezTo>
                  <a:cubicBezTo>
                    <a:pt x="4258" y="1479"/>
                    <a:pt x="4498" y="1491"/>
                    <a:pt x="4742" y="1512"/>
                  </a:cubicBezTo>
                  <a:cubicBezTo>
                    <a:pt x="5289" y="1573"/>
                    <a:pt x="5836" y="1664"/>
                    <a:pt x="6444" y="2029"/>
                  </a:cubicBezTo>
                  <a:cubicBezTo>
                    <a:pt x="6197" y="654"/>
                    <a:pt x="4656" y="1"/>
                    <a:pt x="33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6506545" y="1496726"/>
              <a:ext cx="632800" cy="498928"/>
            </a:xfrm>
            <a:custGeom>
              <a:avLst/>
              <a:gdLst/>
              <a:ahLst/>
              <a:cxnLst/>
              <a:rect l="l" t="t" r="r" b="b"/>
              <a:pathLst>
                <a:path w="36780" h="28999" extrusionOk="0">
                  <a:moveTo>
                    <a:pt x="23423" y="1"/>
                  </a:moveTo>
                  <a:cubicBezTo>
                    <a:pt x="22719" y="1"/>
                    <a:pt x="22017" y="114"/>
                    <a:pt x="21369" y="366"/>
                  </a:cubicBezTo>
                  <a:cubicBezTo>
                    <a:pt x="21247" y="397"/>
                    <a:pt x="21156" y="457"/>
                    <a:pt x="21095" y="549"/>
                  </a:cubicBezTo>
                  <a:cubicBezTo>
                    <a:pt x="21035" y="640"/>
                    <a:pt x="21065" y="792"/>
                    <a:pt x="21156" y="822"/>
                  </a:cubicBezTo>
                  <a:cubicBezTo>
                    <a:pt x="20223" y="723"/>
                    <a:pt x="19271" y="670"/>
                    <a:pt x="18315" y="670"/>
                  </a:cubicBezTo>
                  <a:cubicBezTo>
                    <a:pt x="16034" y="670"/>
                    <a:pt x="13733" y="975"/>
                    <a:pt x="11612" y="1704"/>
                  </a:cubicBezTo>
                  <a:cubicBezTo>
                    <a:pt x="7539" y="3132"/>
                    <a:pt x="4013" y="6172"/>
                    <a:pt x="2402" y="10154"/>
                  </a:cubicBezTo>
                  <a:cubicBezTo>
                    <a:pt x="2098" y="10913"/>
                    <a:pt x="1855" y="11734"/>
                    <a:pt x="1946" y="12524"/>
                  </a:cubicBezTo>
                  <a:cubicBezTo>
                    <a:pt x="1885" y="12443"/>
                    <a:pt x="1784" y="12403"/>
                    <a:pt x="1678" y="12403"/>
                  </a:cubicBezTo>
                  <a:cubicBezTo>
                    <a:pt x="1625" y="12403"/>
                    <a:pt x="1571" y="12413"/>
                    <a:pt x="1521" y="12433"/>
                  </a:cubicBezTo>
                  <a:cubicBezTo>
                    <a:pt x="1369" y="12494"/>
                    <a:pt x="1308" y="12646"/>
                    <a:pt x="1217" y="12798"/>
                  </a:cubicBezTo>
                  <a:cubicBezTo>
                    <a:pt x="1" y="15138"/>
                    <a:pt x="396" y="17935"/>
                    <a:pt x="1916" y="20032"/>
                  </a:cubicBezTo>
                  <a:cubicBezTo>
                    <a:pt x="2311" y="20549"/>
                    <a:pt x="2767" y="21035"/>
                    <a:pt x="3071" y="21582"/>
                  </a:cubicBezTo>
                  <a:cubicBezTo>
                    <a:pt x="3496" y="22373"/>
                    <a:pt x="3588" y="23254"/>
                    <a:pt x="3679" y="24136"/>
                  </a:cubicBezTo>
                  <a:cubicBezTo>
                    <a:pt x="3831" y="25746"/>
                    <a:pt x="3983" y="27388"/>
                    <a:pt x="4165" y="28999"/>
                  </a:cubicBezTo>
                  <a:cubicBezTo>
                    <a:pt x="4317" y="25716"/>
                    <a:pt x="4226" y="22494"/>
                    <a:pt x="4226" y="19242"/>
                  </a:cubicBezTo>
                  <a:cubicBezTo>
                    <a:pt x="4256" y="15989"/>
                    <a:pt x="4469" y="12676"/>
                    <a:pt x="5229" y="9485"/>
                  </a:cubicBezTo>
                  <a:cubicBezTo>
                    <a:pt x="5259" y="10731"/>
                    <a:pt x="5533" y="11977"/>
                    <a:pt x="6293" y="12980"/>
                  </a:cubicBezTo>
                  <a:cubicBezTo>
                    <a:pt x="7349" y="14366"/>
                    <a:pt x="9169" y="14829"/>
                    <a:pt x="10912" y="14829"/>
                  </a:cubicBezTo>
                  <a:cubicBezTo>
                    <a:pt x="11577" y="14829"/>
                    <a:pt x="12232" y="14761"/>
                    <a:pt x="12828" y="14652"/>
                  </a:cubicBezTo>
                  <a:cubicBezTo>
                    <a:pt x="14804" y="14287"/>
                    <a:pt x="16688" y="13436"/>
                    <a:pt x="18603" y="12798"/>
                  </a:cubicBezTo>
                  <a:cubicBezTo>
                    <a:pt x="20647" y="12123"/>
                    <a:pt x="22806" y="11668"/>
                    <a:pt x="24939" y="11668"/>
                  </a:cubicBezTo>
                  <a:cubicBezTo>
                    <a:pt x="26263" y="11668"/>
                    <a:pt x="27577" y="11843"/>
                    <a:pt x="28846" y="12251"/>
                  </a:cubicBezTo>
                  <a:lnTo>
                    <a:pt x="28846" y="12251"/>
                  </a:lnTo>
                  <a:cubicBezTo>
                    <a:pt x="28842" y="12250"/>
                    <a:pt x="28839" y="12249"/>
                    <a:pt x="28836" y="12249"/>
                  </a:cubicBezTo>
                  <a:cubicBezTo>
                    <a:pt x="28657" y="12249"/>
                    <a:pt x="28481" y="13712"/>
                    <a:pt x="28451" y="13831"/>
                  </a:cubicBezTo>
                  <a:cubicBezTo>
                    <a:pt x="28390" y="14348"/>
                    <a:pt x="28390" y="14743"/>
                    <a:pt x="28512" y="15260"/>
                  </a:cubicBezTo>
                  <a:cubicBezTo>
                    <a:pt x="28786" y="16324"/>
                    <a:pt x="29333" y="17297"/>
                    <a:pt x="30062" y="18117"/>
                  </a:cubicBezTo>
                  <a:cubicBezTo>
                    <a:pt x="30518" y="18573"/>
                    <a:pt x="31035" y="18999"/>
                    <a:pt x="31308" y="19607"/>
                  </a:cubicBezTo>
                  <a:cubicBezTo>
                    <a:pt x="31460" y="19971"/>
                    <a:pt x="31521" y="20397"/>
                    <a:pt x="31552" y="20822"/>
                  </a:cubicBezTo>
                  <a:cubicBezTo>
                    <a:pt x="31704" y="22342"/>
                    <a:pt x="31886" y="23892"/>
                    <a:pt x="32038" y="25412"/>
                  </a:cubicBezTo>
                  <a:cubicBezTo>
                    <a:pt x="32251" y="23376"/>
                    <a:pt x="32615" y="20883"/>
                    <a:pt x="33740" y="19120"/>
                  </a:cubicBezTo>
                  <a:cubicBezTo>
                    <a:pt x="33831" y="18968"/>
                    <a:pt x="33953" y="18816"/>
                    <a:pt x="34074" y="18634"/>
                  </a:cubicBezTo>
                  <a:cubicBezTo>
                    <a:pt x="34348" y="18300"/>
                    <a:pt x="34652" y="18026"/>
                    <a:pt x="35017" y="17813"/>
                  </a:cubicBezTo>
                  <a:cubicBezTo>
                    <a:pt x="35358" y="17592"/>
                    <a:pt x="35766" y="17464"/>
                    <a:pt x="36170" y="17464"/>
                  </a:cubicBezTo>
                  <a:cubicBezTo>
                    <a:pt x="36377" y="17464"/>
                    <a:pt x="36584" y="17498"/>
                    <a:pt x="36780" y="17570"/>
                  </a:cubicBezTo>
                  <a:cubicBezTo>
                    <a:pt x="36445" y="17448"/>
                    <a:pt x="36780" y="14075"/>
                    <a:pt x="36749" y="13679"/>
                  </a:cubicBezTo>
                  <a:cubicBezTo>
                    <a:pt x="36719" y="11309"/>
                    <a:pt x="36233" y="8725"/>
                    <a:pt x="34986" y="6688"/>
                  </a:cubicBezTo>
                  <a:cubicBezTo>
                    <a:pt x="34014" y="5077"/>
                    <a:pt x="32585" y="3801"/>
                    <a:pt x="31004" y="2798"/>
                  </a:cubicBezTo>
                  <a:cubicBezTo>
                    <a:pt x="29150" y="1582"/>
                    <a:pt x="27023" y="579"/>
                    <a:pt x="24865" y="153"/>
                  </a:cubicBezTo>
                  <a:cubicBezTo>
                    <a:pt x="24394" y="54"/>
                    <a:pt x="23908" y="1"/>
                    <a:pt x="234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6587080" y="2346535"/>
              <a:ext cx="512520" cy="744701"/>
            </a:xfrm>
            <a:custGeom>
              <a:avLst/>
              <a:gdLst/>
              <a:ahLst/>
              <a:cxnLst/>
              <a:rect l="l" t="t" r="r" b="b"/>
              <a:pathLst>
                <a:path w="29789" h="43284" extrusionOk="0">
                  <a:moveTo>
                    <a:pt x="22068" y="0"/>
                  </a:moveTo>
                  <a:cubicBezTo>
                    <a:pt x="22072" y="6"/>
                    <a:pt x="22075" y="12"/>
                    <a:pt x="22079" y="18"/>
                  </a:cubicBezTo>
                  <a:lnTo>
                    <a:pt x="22079" y="18"/>
                  </a:lnTo>
                  <a:cubicBezTo>
                    <a:pt x="22076" y="12"/>
                    <a:pt x="22072" y="6"/>
                    <a:pt x="22068" y="0"/>
                  </a:cubicBezTo>
                  <a:close/>
                  <a:moveTo>
                    <a:pt x="22079" y="18"/>
                  </a:moveTo>
                  <a:lnTo>
                    <a:pt x="22079" y="18"/>
                  </a:lnTo>
                  <a:cubicBezTo>
                    <a:pt x="22334" y="461"/>
                    <a:pt x="20910" y="1767"/>
                    <a:pt x="20670" y="2067"/>
                  </a:cubicBezTo>
                  <a:cubicBezTo>
                    <a:pt x="19758" y="3009"/>
                    <a:pt x="19059" y="4043"/>
                    <a:pt x="17965" y="4833"/>
                  </a:cubicBezTo>
                  <a:cubicBezTo>
                    <a:pt x="17539" y="5167"/>
                    <a:pt x="16992" y="5259"/>
                    <a:pt x="16506" y="5471"/>
                  </a:cubicBezTo>
                  <a:cubicBezTo>
                    <a:pt x="15837" y="5775"/>
                    <a:pt x="15138" y="6019"/>
                    <a:pt x="14408" y="6231"/>
                  </a:cubicBezTo>
                  <a:cubicBezTo>
                    <a:pt x="14287" y="7386"/>
                    <a:pt x="14165" y="8572"/>
                    <a:pt x="14044" y="9757"/>
                  </a:cubicBezTo>
                  <a:cubicBezTo>
                    <a:pt x="13983" y="10274"/>
                    <a:pt x="13922" y="10791"/>
                    <a:pt x="13892" y="11307"/>
                  </a:cubicBezTo>
                  <a:cubicBezTo>
                    <a:pt x="13861" y="11763"/>
                    <a:pt x="13770" y="12189"/>
                    <a:pt x="13709" y="12614"/>
                  </a:cubicBezTo>
                  <a:cubicBezTo>
                    <a:pt x="13709" y="10396"/>
                    <a:pt x="13101" y="8207"/>
                    <a:pt x="13193" y="5988"/>
                  </a:cubicBezTo>
                  <a:cubicBezTo>
                    <a:pt x="11308" y="4772"/>
                    <a:pt x="9819" y="2979"/>
                    <a:pt x="8968" y="942"/>
                  </a:cubicBezTo>
                  <a:cubicBezTo>
                    <a:pt x="7387" y="1885"/>
                    <a:pt x="5654" y="2462"/>
                    <a:pt x="3861" y="2888"/>
                  </a:cubicBezTo>
                  <a:cubicBezTo>
                    <a:pt x="2615" y="3192"/>
                    <a:pt x="1308" y="3374"/>
                    <a:pt x="1" y="3374"/>
                  </a:cubicBezTo>
                  <a:lnTo>
                    <a:pt x="1" y="3405"/>
                  </a:lnTo>
                  <a:cubicBezTo>
                    <a:pt x="3101" y="16777"/>
                    <a:pt x="6778" y="30027"/>
                    <a:pt x="10455" y="43278"/>
                  </a:cubicBezTo>
                  <a:lnTo>
                    <a:pt x="10455" y="43278"/>
                  </a:lnTo>
                  <a:cubicBezTo>
                    <a:pt x="10282" y="42633"/>
                    <a:pt x="11521" y="40577"/>
                    <a:pt x="11764" y="39940"/>
                  </a:cubicBezTo>
                  <a:cubicBezTo>
                    <a:pt x="14378" y="33375"/>
                    <a:pt x="16992" y="26840"/>
                    <a:pt x="19910" y="20396"/>
                  </a:cubicBezTo>
                  <a:cubicBezTo>
                    <a:pt x="22737" y="14134"/>
                    <a:pt x="25624" y="7660"/>
                    <a:pt x="29789" y="2158"/>
                  </a:cubicBezTo>
                  <a:cubicBezTo>
                    <a:pt x="27789" y="1976"/>
                    <a:pt x="23311" y="1916"/>
                    <a:pt x="22079" y="18"/>
                  </a:cubicBezTo>
                  <a:close/>
                  <a:moveTo>
                    <a:pt x="10455" y="43278"/>
                  </a:moveTo>
                  <a:lnTo>
                    <a:pt x="10455" y="43278"/>
                  </a:lnTo>
                  <a:cubicBezTo>
                    <a:pt x="10456" y="43280"/>
                    <a:pt x="10456" y="43282"/>
                    <a:pt x="10457" y="43284"/>
                  </a:cubicBezTo>
                  <a:cubicBezTo>
                    <a:pt x="10456" y="43282"/>
                    <a:pt x="10456" y="43280"/>
                    <a:pt x="10455" y="432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6749199" y="2546815"/>
              <a:ext cx="78988" cy="465980"/>
            </a:xfrm>
            <a:custGeom>
              <a:avLst/>
              <a:gdLst/>
              <a:ahLst/>
              <a:cxnLst/>
              <a:rect l="l" t="t" r="r" b="b"/>
              <a:pathLst>
                <a:path w="4591" h="27084" extrusionOk="0">
                  <a:moveTo>
                    <a:pt x="4377" y="1"/>
                  </a:moveTo>
                  <a:lnTo>
                    <a:pt x="4377" y="1"/>
                  </a:lnTo>
                  <a:cubicBezTo>
                    <a:pt x="3982" y="4651"/>
                    <a:pt x="1520" y="8694"/>
                    <a:pt x="760" y="13284"/>
                  </a:cubicBezTo>
                  <a:cubicBezTo>
                    <a:pt x="0" y="17843"/>
                    <a:pt x="92" y="22585"/>
                    <a:pt x="1216" y="27083"/>
                  </a:cubicBezTo>
                  <a:cubicBezTo>
                    <a:pt x="700" y="22524"/>
                    <a:pt x="760" y="17934"/>
                    <a:pt x="1520" y="13436"/>
                  </a:cubicBezTo>
                  <a:cubicBezTo>
                    <a:pt x="2219" y="8967"/>
                    <a:pt x="4590" y="4651"/>
                    <a:pt x="43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6739788" y="2424455"/>
              <a:ext cx="177298" cy="200834"/>
            </a:xfrm>
            <a:custGeom>
              <a:avLst/>
              <a:gdLst/>
              <a:ahLst/>
              <a:cxnLst/>
              <a:rect l="l" t="t" r="r" b="b"/>
              <a:pathLst>
                <a:path w="10305" h="11673" extrusionOk="0">
                  <a:moveTo>
                    <a:pt x="9210" y="0"/>
                  </a:moveTo>
                  <a:cubicBezTo>
                    <a:pt x="9210" y="1"/>
                    <a:pt x="9210" y="1"/>
                    <a:pt x="9210" y="2"/>
                  </a:cubicBezTo>
                  <a:lnTo>
                    <a:pt x="9210" y="2"/>
                  </a:lnTo>
                  <a:cubicBezTo>
                    <a:pt x="9210" y="1"/>
                    <a:pt x="9210" y="1"/>
                    <a:pt x="9210" y="0"/>
                  </a:cubicBezTo>
                  <a:close/>
                  <a:moveTo>
                    <a:pt x="4853" y="8484"/>
                  </a:moveTo>
                  <a:lnTo>
                    <a:pt x="4853" y="8484"/>
                  </a:lnTo>
                  <a:cubicBezTo>
                    <a:pt x="4848" y="8492"/>
                    <a:pt x="4841" y="8500"/>
                    <a:pt x="4835" y="8508"/>
                  </a:cubicBezTo>
                  <a:lnTo>
                    <a:pt x="4835" y="8508"/>
                  </a:lnTo>
                  <a:cubicBezTo>
                    <a:pt x="4829" y="8671"/>
                    <a:pt x="4819" y="8834"/>
                    <a:pt x="4803" y="8997"/>
                  </a:cubicBezTo>
                  <a:lnTo>
                    <a:pt x="4853" y="8484"/>
                  </a:lnTo>
                  <a:close/>
                  <a:moveTo>
                    <a:pt x="9210" y="2"/>
                  </a:moveTo>
                  <a:lnTo>
                    <a:pt x="9210" y="2"/>
                  </a:lnTo>
                  <a:cubicBezTo>
                    <a:pt x="9173" y="640"/>
                    <a:pt x="6049" y="1459"/>
                    <a:pt x="5532" y="1611"/>
                  </a:cubicBezTo>
                  <a:lnTo>
                    <a:pt x="4853" y="8484"/>
                  </a:lnTo>
                  <a:lnTo>
                    <a:pt x="4853" y="8484"/>
                  </a:lnTo>
                  <a:cubicBezTo>
                    <a:pt x="4878" y="8453"/>
                    <a:pt x="4901" y="8421"/>
                    <a:pt x="4924" y="8389"/>
                  </a:cubicBezTo>
                  <a:cubicBezTo>
                    <a:pt x="4930" y="8381"/>
                    <a:pt x="4938" y="8378"/>
                    <a:pt x="4947" y="8378"/>
                  </a:cubicBezTo>
                  <a:cubicBezTo>
                    <a:pt x="5187" y="8378"/>
                    <a:pt x="6600" y="10948"/>
                    <a:pt x="6687" y="11095"/>
                  </a:cubicBezTo>
                  <a:cubicBezTo>
                    <a:pt x="6689" y="11100"/>
                    <a:pt x="6693" y="11102"/>
                    <a:pt x="6699" y="11102"/>
                  </a:cubicBezTo>
                  <a:cubicBezTo>
                    <a:pt x="6857" y="11102"/>
                    <a:pt x="8424" y="9022"/>
                    <a:pt x="8542" y="8845"/>
                  </a:cubicBezTo>
                  <a:cubicBezTo>
                    <a:pt x="9058" y="7994"/>
                    <a:pt x="9697" y="7174"/>
                    <a:pt x="10304" y="6383"/>
                  </a:cubicBezTo>
                  <a:cubicBezTo>
                    <a:pt x="9970" y="4165"/>
                    <a:pt x="9089" y="2311"/>
                    <a:pt x="9210" y="2"/>
                  </a:cubicBezTo>
                  <a:close/>
                  <a:moveTo>
                    <a:pt x="2706" y="851"/>
                  </a:moveTo>
                  <a:cubicBezTo>
                    <a:pt x="2158" y="2189"/>
                    <a:pt x="1399" y="3465"/>
                    <a:pt x="456" y="4590"/>
                  </a:cubicBezTo>
                  <a:cubicBezTo>
                    <a:pt x="304" y="4803"/>
                    <a:pt x="92" y="5015"/>
                    <a:pt x="61" y="5289"/>
                  </a:cubicBezTo>
                  <a:cubicBezTo>
                    <a:pt x="0" y="5563"/>
                    <a:pt x="92" y="5836"/>
                    <a:pt x="183" y="6110"/>
                  </a:cubicBezTo>
                  <a:cubicBezTo>
                    <a:pt x="608" y="7174"/>
                    <a:pt x="1003" y="8237"/>
                    <a:pt x="1399" y="9301"/>
                  </a:cubicBezTo>
                  <a:cubicBezTo>
                    <a:pt x="1733" y="10122"/>
                    <a:pt x="2250" y="10821"/>
                    <a:pt x="2462" y="11672"/>
                  </a:cubicBezTo>
                  <a:cubicBezTo>
                    <a:pt x="2959" y="10561"/>
                    <a:pt x="4075" y="9507"/>
                    <a:pt x="4835" y="8508"/>
                  </a:cubicBezTo>
                  <a:lnTo>
                    <a:pt x="4835" y="8508"/>
                  </a:lnTo>
                  <a:cubicBezTo>
                    <a:pt x="4925" y="6159"/>
                    <a:pt x="4089" y="3879"/>
                    <a:pt x="4317" y="1520"/>
                  </a:cubicBezTo>
                  <a:cubicBezTo>
                    <a:pt x="3891" y="1094"/>
                    <a:pt x="3313" y="851"/>
                    <a:pt x="2706" y="8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6665509" y="2306540"/>
              <a:ext cx="144866" cy="320082"/>
            </a:xfrm>
            <a:custGeom>
              <a:avLst/>
              <a:gdLst/>
              <a:ahLst/>
              <a:cxnLst/>
              <a:rect l="l" t="t" r="r" b="b"/>
              <a:pathLst>
                <a:path w="8420" h="18604" extrusionOk="0">
                  <a:moveTo>
                    <a:pt x="4712" y="1"/>
                  </a:moveTo>
                  <a:lnTo>
                    <a:pt x="4712" y="1"/>
                  </a:lnTo>
                  <a:cubicBezTo>
                    <a:pt x="3861" y="244"/>
                    <a:pt x="2888" y="548"/>
                    <a:pt x="2432" y="1338"/>
                  </a:cubicBezTo>
                  <a:cubicBezTo>
                    <a:pt x="1763" y="2524"/>
                    <a:pt x="1642" y="3648"/>
                    <a:pt x="274" y="4317"/>
                  </a:cubicBezTo>
                  <a:cubicBezTo>
                    <a:pt x="243" y="4530"/>
                    <a:pt x="213" y="4712"/>
                    <a:pt x="183" y="4895"/>
                  </a:cubicBezTo>
                  <a:cubicBezTo>
                    <a:pt x="0" y="7235"/>
                    <a:pt x="1520" y="9636"/>
                    <a:pt x="2432" y="11703"/>
                  </a:cubicBezTo>
                  <a:cubicBezTo>
                    <a:pt x="2979" y="12919"/>
                    <a:pt x="3526" y="14135"/>
                    <a:pt x="4164" y="15320"/>
                  </a:cubicBezTo>
                  <a:cubicBezTo>
                    <a:pt x="4558" y="16017"/>
                    <a:pt x="6218" y="17919"/>
                    <a:pt x="6201" y="18595"/>
                  </a:cubicBezTo>
                  <a:lnTo>
                    <a:pt x="6201" y="18595"/>
                  </a:lnTo>
                  <a:cubicBezTo>
                    <a:pt x="6323" y="15132"/>
                    <a:pt x="6506" y="11458"/>
                    <a:pt x="8420" y="8542"/>
                  </a:cubicBezTo>
                  <a:lnTo>
                    <a:pt x="8420" y="8542"/>
                  </a:lnTo>
                  <a:cubicBezTo>
                    <a:pt x="8419" y="8544"/>
                    <a:pt x="8417" y="8544"/>
                    <a:pt x="8415" y="8544"/>
                  </a:cubicBezTo>
                  <a:cubicBezTo>
                    <a:pt x="8280" y="8544"/>
                    <a:pt x="6076" y="6075"/>
                    <a:pt x="5897" y="5807"/>
                  </a:cubicBezTo>
                  <a:cubicBezTo>
                    <a:pt x="5107" y="4712"/>
                    <a:pt x="4347" y="3253"/>
                    <a:pt x="4164" y="1885"/>
                  </a:cubicBezTo>
                  <a:cubicBezTo>
                    <a:pt x="4073" y="1186"/>
                    <a:pt x="4225" y="457"/>
                    <a:pt x="4712" y="1"/>
                  </a:cubicBezTo>
                  <a:close/>
                  <a:moveTo>
                    <a:pt x="6201" y="18595"/>
                  </a:moveTo>
                  <a:cubicBezTo>
                    <a:pt x="6201" y="18598"/>
                    <a:pt x="6201" y="18600"/>
                    <a:pt x="6201" y="18603"/>
                  </a:cubicBezTo>
                  <a:cubicBezTo>
                    <a:pt x="6201" y="18600"/>
                    <a:pt x="6201" y="18598"/>
                    <a:pt x="6201" y="18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6834965" y="2287437"/>
              <a:ext cx="180962" cy="320065"/>
            </a:xfrm>
            <a:custGeom>
              <a:avLst/>
              <a:gdLst/>
              <a:ahLst/>
              <a:cxnLst/>
              <a:rect l="l" t="t" r="r" b="b"/>
              <a:pathLst>
                <a:path w="10518" h="18603" extrusionOk="0">
                  <a:moveTo>
                    <a:pt x="2" y="9483"/>
                  </a:moveTo>
                  <a:cubicBezTo>
                    <a:pt x="1" y="9483"/>
                    <a:pt x="1" y="9484"/>
                    <a:pt x="0" y="9484"/>
                  </a:cubicBezTo>
                  <a:cubicBezTo>
                    <a:pt x="1" y="9484"/>
                    <a:pt x="1" y="9483"/>
                    <a:pt x="2" y="9483"/>
                  </a:cubicBezTo>
                  <a:close/>
                  <a:moveTo>
                    <a:pt x="5320" y="1"/>
                  </a:moveTo>
                  <a:lnTo>
                    <a:pt x="5320" y="1"/>
                  </a:lnTo>
                  <a:cubicBezTo>
                    <a:pt x="6171" y="244"/>
                    <a:pt x="6262" y="1399"/>
                    <a:pt x="6140" y="2128"/>
                  </a:cubicBezTo>
                  <a:cubicBezTo>
                    <a:pt x="5715" y="5076"/>
                    <a:pt x="1948" y="8358"/>
                    <a:pt x="2" y="9483"/>
                  </a:cubicBezTo>
                  <a:lnTo>
                    <a:pt x="2" y="9483"/>
                  </a:lnTo>
                  <a:cubicBezTo>
                    <a:pt x="6" y="9481"/>
                    <a:pt x="10" y="9480"/>
                    <a:pt x="14" y="9480"/>
                  </a:cubicBezTo>
                  <a:cubicBezTo>
                    <a:pt x="289" y="9480"/>
                    <a:pt x="1612" y="13746"/>
                    <a:pt x="1672" y="14134"/>
                  </a:cubicBezTo>
                  <a:cubicBezTo>
                    <a:pt x="1915" y="15441"/>
                    <a:pt x="2189" y="17326"/>
                    <a:pt x="1642" y="18603"/>
                  </a:cubicBezTo>
                  <a:cubicBezTo>
                    <a:pt x="1854" y="18116"/>
                    <a:pt x="2797" y="17660"/>
                    <a:pt x="3192" y="17296"/>
                  </a:cubicBezTo>
                  <a:cubicBezTo>
                    <a:pt x="3678" y="16779"/>
                    <a:pt x="4104" y="16201"/>
                    <a:pt x="4529" y="15624"/>
                  </a:cubicBezTo>
                  <a:cubicBezTo>
                    <a:pt x="5563" y="14347"/>
                    <a:pt x="6535" y="13010"/>
                    <a:pt x="7478" y="11672"/>
                  </a:cubicBezTo>
                  <a:cubicBezTo>
                    <a:pt x="9028" y="9484"/>
                    <a:pt x="10517" y="6961"/>
                    <a:pt x="10244" y="4286"/>
                  </a:cubicBezTo>
                  <a:cubicBezTo>
                    <a:pt x="9453" y="3861"/>
                    <a:pt x="8694" y="3314"/>
                    <a:pt x="8116" y="2615"/>
                  </a:cubicBezTo>
                  <a:cubicBezTo>
                    <a:pt x="7630" y="2007"/>
                    <a:pt x="7569" y="1216"/>
                    <a:pt x="7052" y="669"/>
                  </a:cubicBezTo>
                  <a:cubicBezTo>
                    <a:pt x="6627" y="213"/>
                    <a:pt x="5928" y="92"/>
                    <a:pt x="5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469018" y="2259617"/>
              <a:ext cx="2131596" cy="1100569"/>
            </a:xfrm>
            <a:custGeom>
              <a:avLst/>
              <a:gdLst/>
              <a:ahLst/>
              <a:cxnLst/>
              <a:rect l="l" t="t" r="r" b="b"/>
              <a:pathLst>
                <a:path w="123894" h="63968" extrusionOk="0">
                  <a:moveTo>
                    <a:pt x="90306" y="6754"/>
                  </a:moveTo>
                  <a:cubicBezTo>
                    <a:pt x="90310" y="6755"/>
                    <a:pt x="90314" y="6756"/>
                    <a:pt x="90318" y="6757"/>
                  </a:cubicBezTo>
                  <a:lnTo>
                    <a:pt x="90318" y="6757"/>
                  </a:lnTo>
                  <a:cubicBezTo>
                    <a:pt x="90314" y="6756"/>
                    <a:pt x="90310" y="6755"/>
                    <a:pt x="90306" y="6754"/>
                  </a:cubicBezTo>
                  <a:close/>
                  <a:moveTo>
                    <a:pt x="9837" y="1"/>
                  </a:moveTo>
                  <a:cubicBezTo>
                    <a:pt x="9679" y="1"/>
                    <a:pt x="9525" y="80"/>
                    <a:pt x="9393" y="159"/>
                  </a:cubicBezTo>
                  <a:cubicBezTo>
                    <a:pt x="5533" y="2377"/>
                    <a:pt x="1885" y="5387"/>
                    <a:pt x="214" y="9520"/>
                  </a:cubicBezTo>
                  <a:cubicBezTo>
                    <a:pt x="92" y="9855"/>
                    <a:pt x="1" y="10250"/>
                    <a:pt x="214" y="10523"/>
                  </a:cubicBezTo>
                  <a:cubicBezTo>
                    <a:pt x="335" y="10645"/>
                    <a:pt x="517" y="10706"/>
                    <a:pt x="669" y="10767"/>
                  </a:cubicBezTo>
                  <a:cubicBezTo>
                    <a:pt x="2189" y="11405"/>
                    <a:pt x="3223" y="12773"/>
                    <a:pt x="4195" y="14110"/>
                  </a:cubicBezTo>
                  <a:cubicBezTo>
                    <a:pt x="8116" y="19521"/>
                    <a:pt x="11885" y="25053"/>
                    <a:pt x="15837" y="30493"/>
                  </a:cubicBezTo>
                  <a:cubicBezTo>
                    <a:pt x="17752" y="33138"/>
                    <a:pt x="19758" y="35721"/>
                    <a:pt x="21916" y="38153"/>
                  </a:cubicBezTo>
                  <a:cubicBezTo>
                    <a:pt x="23010" y="39369"/>
                    <a:pt x="24257" y="40463"/>
                    <a:pt x="25351" y="41679"/>
                  </a:cubicBezTo>
                  <a:cubicBezTo>
                    <a:pt x="26171" y="42652"/>
                    <a:pt x="26719" y="43746"/>
                    <a:pt x="28178" y="43837"/>
                  </a:cubicBezTo>
                  <a:cubicBezTo>
                    <a:pt x="28279" y="43846"/>
                    <a:pt x="28381" y="43850"/>
                    <a:pt x="28482" y="43850"/>
                  </a:cubicBezTo>
                  <a:cubicBezTo>
                    <a:pt x="29414" y="43850"/>
                    <a:pt x="30340" y="43491"/>
                    <a:pt x="31217" y="43107"/>
                  </a:cubicBezTo>
                  <a:cubicBezTo>
                    <a:pt x="35959" y="41132"/>
                    <a:pt x="40609" y="38913"/>
                    <a:pt x="45169" y="36451"/>
                  </a:cubicBezTo>
                  <a:cubicBezTo>
                    <a:pt x="47114" y="35417"/>
                    <a:pt x="49120" y="34445"/>
                    <a:pt x="51005" y="33320"/>
                  </a:cubicBezTo>
                  <a:cubicBezTo>
                    <a:pt x="52433" y="32469"/>
                    <a:pt x="55805" y="30768"/>
                    <a:pt x="56475" y="29157"/>
                  </a:cubicBezTo>
                  <a:lnTo>
                    <a:pt x="56475" y="29157"/>
                  </a:lnTo>
                  <a:cubicBezTo>
                    <a:pt x="55503" y="31498"/>
                    <a:pt x="54409" y="34597"/>
                    <a:pt x="54987" y="37120"/>
                  </a:cubicBezTo>
                  <a:cubicBezTo>
                    <a:pt x="55595" y="39855"/>
                    <a:pt x="57509" y="41892"/>
                    <a:pt x="59880" y="43168"/>
                  </a:cubicBezTo>
                  <a:cubicBezTo>
                    <a:pt x="60063" y="43259"/>
                    <a:pt x="60245" y="43381"/>
                    <a:pt x="60367" y="43563"/>
                  </a:cubicBezTo>
                  <a:cubicBezTo>
                    <a:pt x="60458" y="43746"/>
                    <a:pt x="60458" y="43959"/>
                    <a:pt x="60458" y="44141"/>
                  </a:cubicBezTo>
                  <a:cubicBezTo>
                    <a:pt x="60336" y="49734"/>
                    <a:pt x="59303" y="55083"/>
                    <a:pt x="56902" y="60159"/>
                  </a:cubicBezTo>
                  <a:cubicBezTo>
                    <a:pt x="65212" y="62815"/>
                    <a:pt x="73921" y="63968"/>
                    <a:pt x="82669" y="63968"/>
                  </a:cubicBezTo>
                  <a:cubicBezTo>
                    <a:pt x="88638" y="63968"/>
                    <a:pt x="94626" y="63431"/>
                    <a:pt x="100519" y="62469"/>
                  </a:cubicBezTo>
                  <a:cubicBezTo>
                    <a:pt x="98848" y="58366"/>
                    <a:pt x="98817" y="53807"/>
                    <a:pt x="99121" y="49369"/>
                  </a:cubicBezTo>
                  <a:cubicBezTo>
                    <a:pt x="99607" y="42621"/>
                    <a:pt x="101097" y="36056"/>
                    <a:pt x="101887" y="29338"/>
                  </a:cubicBezTo>
                  <a:cubicBezTo>
                    <a:pt x="103498" y="33351"/>
                    <a:pt x="105048" y="37393"/>
                    <a:pt x="106507" y="41436"/>
                  </a:cubicBezTo>
                  <a:cubicBezTo>
                    <a:pt x="107662" y="44627"/>
                    <a:pt x="108787" y="47880"/>
                    <a:pt x="110641" y="50706"/>
                  </a:cubicBezTo>
                  <a:cubicBezTo>
                    <a:pt x="112526" y="53533"/>
                    <a:pt x="115200" y="55965"/>
                    <a:pt x="118514" y="56786"/>
                  </a:cubicBezTo>
                  <a:cubicBezTo>
                    <a:pt x="119095" y="56924"/>
                    <a:pt x="119841" y="57044"/>
                    <a:pt x="120587" y="57044"/>
                  </a:cubicBezTo>
                  <a:cubicBezTo>
                    <a:pt x="121478" y="57044"/>
                    <a:pt x="122370" y="56873"/>
                    <a:pt x="122982" y="56360"/>
                  </a:cubicBezTo>
                  <a:cubicBezTo>
                    <a:pt x="123225" y="56147"/>
                    <a:pt x="123407" y="55904"/>
                    <a:pt x="123529" y="55600"/>
                  </a:cubicBezTo>
                  <a:cubicBezTo>
                    <a:pt x="123894" y="54536"/>
                    <a:pt x="123438" y="53077"/>
                    <a:pt x="123225" y="51922"/>
                  </a:cubicBezTo>
                  <a:cubicBezTo>
                    <a:pt x="122587" y="48092"/>
                    <a:pt x="121310" y="44414"/>
                    <a:pt x="120003" y="40797"/>
                  </a:cubicBezTo>
                  <a:cubicBezTo>
                    <a:pt x="118514" y="36633"/>
                    <a:pt x="116933" y="32499"/>
                    <a:pt x="115383" y="28396"/>
                  </a:cubicBezTo>
                  <a:cubicBezTo>
                    <a:pt x="113164" y="22499"/>
                    <a:pt x="110945" y="16633"/>
                    <a:pt x="108726" y="10767"/>
                  </a:cubicBezTo>
                  <a:cubicBezTo>
                    <a:pt x="108635" y="10493"/>
                    <a:pt x="108513" y="10219"/>
                    <a:pt x="108270" y="10037"/>
                  </a:cubicBezTo>
                  <a:cubicBezTo>
                    <a:pt x="108183" y="9983"/>
                    <a:pt x="108077" y="9956"/>
                    <a:pt x="107972" y="9956"/>
                  </a:cubicBezTo>
                  <a:cubicBezTo>
                    <a:pt x="107784" y="9956"/>
                    <a:pt x="107599" y="10044"/>
                    <a:pt x="107541" y="10219"/>
                  </a:cubicBezTo>
                  <a:cubicBezTo>
                    <a:pt x="107541" y="8639"/>
                    <a:pt x="104349" y="8760"/>
                    <a:pt x="103285" y="8517"/>
                  </a:cubicBezTo>
                  <a:cubicBezTo>
                    <a:pt x="101218" y="8061"/>
                    <a:pt x="99152" y="7605"/>
                    <a:pt x="97085" y="7150"/>
                  </a:cubicBezTo>
                  <a:cubicBezTo>
                    <a:pt x="95899" y="6876"/>
                    <a:pt x="94683" y="6663"/>
                    <a:pt x="93468" y="6481"/>
                  </a:cubicBezTo>
                  <a:cubicBezTo>
                    <a:pt x="92965" y="6409"/>
                    <a:pt x="92519" y="6262"/>
                    <a:pt x="92011" y="6262"/>
                  </a:cubicBezTo>
                  <a:cubicBezTo>
                    <a:pt x="91873" y="6262"/>
                    <a:pt x="91732" y="6273"/>
                    <a:pt x="91583" y="6298"/>
                  </a:cubicBezTo>
                  <a:cubicBezTo>
                    <a:pt x="91326" y="6327"/>
                    <a:pt x="90610" y="6760"/>
                    <a:pt x="90350" y="6760"/>
                  </a:cubicBezTo>
                  <a:cubicBezTo>
                    <a:pt x="90338" y="6760"/>
                    <a:pt x="90328" y="6759"/>
                    <a:pt x="90318" y="6757"/>
                  </a:cubicBezTo>
                  <a:lnTo>
                    <a:pt x="90318" y="6757"/>
                  </a:lnTo>
                  <a:cubicBezTo>
                    <a:pt x="90709" y="6847"/>
                    <a:pt x="91101" y="6907"/>
                    <a:pt x="91492" y="6998"/>
                  </a:cubicBezTo>
                  <a:cubicBezTo>
                    <a:pt x="86264" y="16876"/>
                    <a:pt x="82008" y="27515"/>
                    <a:pt x="77723" y="37879"/>
                  </a:cubicBezTo>
                  <a:cubicBezTo>
                    <a:pt x="76780" y="40098"/>
                    <a:pt x="75868" y="42378"/>
                    <a:pt x="75534" y="44749"/>
                  </a:cubicBezTo>
                  <a:cubicBezTo>
                    <a:pt x="73893" y="38305"/>
                    <a:pt x="72464" y="31800"/>
                    <a:pt x="71309" y="25235"/>
                  </a:cubicBezTo>
                  <a:cubicBezTo>
                    <a:pt x="70701" y="21922"/>
                    <a:pt x="70154" y="18578"/>
                    <a:pt x="69668" y="15235"/>
                  </a:cubicBezTo>
                  <a:cubicBezTo>
                    <a:pt x="69425" y="13533"/>
                    <a:pt x="67631" y="8031"/>
                    <a:pt x="70093" y="7332"/>
                  </a:cubicBezTo>
                  <a:lnTo>
                    <a:pt x="70093" y="7332"/>
                  </a:lnTo>
                  <a:cubicBezTo>
                    <a:pt x="66294" y="7575"/>
                    <a:pt x="62464" y="7940"/>
                    <a:pt x="58664" y="8457"/>
                  </a:cubicBezTo>
                  <a:cubicBezTo>
                    <a:pt x="58154" y="8517"/>
                    <a:pt x="57435" y="8874"/>
                    <a:pt x="57654" y="9352"/>
                  </a:cubicBezTo>
                  <a:lnTo>
                    <a:pt x="57654" y="9352"/>
                  </a:lnTo>
                  <a:cubicBezTo>
                    <a:pt x="57552" y="9151"/>
                    <a:pt x="57316" y="9055"/>
                    <a:pt x="57073" y="9055"/>
                  </a:cubicBezTo>
                  <a:cubicBezTo>
                    <a:pt x="56928" y="9055"/>
                    <a:pt x="56781" y="9089"/>
                    <a:pt x="56658" y="9156"/>
                  </a:cubicBezTo>
                  <a:cubicBezTo>
                    <a:pt x="56324" y="9368"/>
                    <a:pt x="56142" y="9703"/>
                    <a:pt x="55929" y="10037"/>
                  </a:cubicBezTo>
                  <a:cubicBezTo>
                    <a:pt x="54865" y="11678"/>
                    <a:pt x="53254" y="12864"/>
                    <a:pt x="51673" y="13989"/>
                  </a:cubicBezTo>
                  <a:cubicBezTo>
                    <a:pt x="45594" y="18274"/>
                    <a:pt x="39150" y="22013"/>
                    <a:pt x="32403" y="25113"/>
                  </a:cubicBezTo>
                  <a:cubicBezTo>
                    <a:pt x="32220" y="25205"/>
                    <a:pt x="31987" y="25262"/>
                    <a:pt x="31775" y="25262"/>
                  </a:cubicBezTo>
                  <a:cubicBezTo>
                    <a:pt x="31494" y="25262"/>
                    <a:pt x="31252" y="25161"/>
                    <a:pt x="31217" y="24901"/>
                  </a:cubicBezTo>
                  <a:cubicBezTo>
                    <a:pt x="30792" y="25296"/>
                    <a:pt x="30457" y="25812"/>
                    <a:pt x="30305" y="26390"/>
                  </a:cubicBezTo>
                  <a:cubicBezTo>
                    <a:pt x="30275" y="25964"/>
                    <a:pt x="30184" y="25478"/>
                    <a:pt x="29880" y="25144"/>
                  </a:cubicBezTo>
                  <a:cubicBezTo>
                    <a:pt x="29730" y="25004"/>
                    <a:pt x="29603" y="24959"/>
                    <a:pt x="29486" y="24959"/>
                  </a:cubicBezTo>
                  <a:cubicBezTo>
                    <a:pt x="29281" y="24959"/>
                    <a:pt x="29107" y="25095"/>
                    <a:pt x="28894" y="25095"/>
                  </a:cubicBezTo>
                  <a:cubicBezTo>
                    <a:pt x="28859" y="25095"/>
                    <a:pt x="28823" y="25092"/>
                    <a:pt x="28785" y="25083"/>
                  </a:cubicBezTo>
                  <a:cubicBezTo>
                    <a:pt x="28208" y="24992"/>
                    <a:pt x="28086" y="24688"/>
                    <a:pt x="27722" y="24201"/>
                  </a:cubicBezTo>
                  <a:cubicBezTo>
                    <a:pt x="26871" y="23077"/>
                    <a:pt x="26050" y="21922"/>
                    <a:pt x="25229" y="20797"/>
                  </a:cubicBezTo>
                  <a:cubicBezTo>
                    <a:pt x="23557" y="18517"/>
                    <a:pt x="21886" y="16238"/>
                    <a:pt x="20214" y="13958"/>
                  </a:cubicBezTo>
                  <a:cubicBezTo>
                    <a:pt x="16901" y="9429"/>
                    <a:pt x="13588" y="4870"/>
                    <a:pt x="10244" y="311"/>
                  </a:cubicBezTo>
                  <a:cubicBezTo>
                    <a:pt x="10153" y="189"/>
                    <a:pt x="10062" y="67"/>
                    <a:pt x="9910" y="7"/>
                  </a:cubicBezTo>
                  <a:cubicBezTo>
                    <a:pt x="9885" y="2"/>
                    <a:pt x="9861" y="1"/>
                    <a:pt x="98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465887" y="2257105"/>
              <a:ext cx="196120" cy="187930"/>
            </a:xfrm>
            <a:custGeom>
              <a:avLst/>
              <a:gdLst/>
              <a:ahLst/>
              <a:cxnLst/>
              <a:rect l="l" t="t" r="r" b="b"/>
              <a:pathLst>
                <a:path w="11399" h="10923" extrusionOk="0">
                  <a:moveTo>
                    <a:pt x="9940" y="1"/>
                  </a:moveTo>
                  <a:cubicBezTo>
                    <a:pt x="9818" y="1"/>
                    <a:pt x="9666" y="61"/>
                    <a:pt x="9545" y="153"/>
                  </a:cubicBezTo>
                  <a:cubicBezTo>
                    <a:pt x="7903" y="1156"/>
                    <a:pt x="6535" y="2189"/>
                    <a:pt x="5107" y="3435"/>
                  </a:cubicBezTo>
                  <a:cubicBezTo>
                    <a:pt x="3283" y="4985"/>
                    <a:pt x="1642" y="6870"/>
                    <a:pt x="517" y="8937"/>
                  </a:cubicBezTo>
                  <a:cubicBezTo>
                    <a:pt x="0" y="9879"/>
                    <a:pt x="92" y="10821"/>
                    <a:pt x="1277" y="10913"/>
                  </a:cubicBezTo>
                  <a:cubicBezTo>
                    <a:pt x="1343" y="10919"/>
                    <a:pt x="1409" y="10922"/>
                    <a:pt x="1475" y="10922"/>
                  </a:cubicBezTo>
                  <a:cubicBezTo>
                    <a:pt x="2651" y="10922"/>
                    <a:pt x="3787" y="9932"/>
                    <a:pt x="4651" y="9241"/>
                  </a:cubicBezTo>
                  <a:cubicBezTo>
                    <a:pt x="6505" y="7812"/>
                    <a:pt x="8450" y="6049"/>
                    <a:pt x="9818" y="4104"/>
                  </a:cubicBezTo>
                  <a:cubicBezTo>
                    <a:pt x="10578" y="3040"/>
                    <a:pt x="11399" y="1308"/>
                    <a:pt x="10244" y="183"/>
                  </a:cubicBezTo>
                  <a:cubicBezTo>
                    <a:pt x="10153" y="92"/>
                    <a:pt x="10061" y="31"/>
                    <a:pt x="9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6420263" y="2445893"/>
              <a:ext cx="62781" cy="365038"/>
            </a:xfrm>
            <a:custGeom>
              <a:avLst/>
              <a:gdLst/>
              <a:ahLst/>
              <a:cxnLst/>
              <a:rect l="l" t="t" r="r" b="b"/>
              <a:pathLst>
                <a:path w="3649" h="21217" extrusionOk="0">
                  <a:moveTo>
                    <a:pt x="2736" y="0"/>
                  </a:moveTo>
                  <a:lnTo>
                    <a:pt x="2827" y="1368"/>
                  </a:lnTo>
                  <a:cubicBezTo>
                    <a:pt x="3162" y="8086"/>
                    <a:pt x="2189" y="14864"/>
                    <a:pt x="1" y="21216"/>
                  </a:cubicBezTo>
                  <a:cubicBezTo>
                    <a:pt x="2675" y="15016"/>
                    <a:pt x="3648" y="8055"/>
                    <a:pt x="2919" y="1338"/>
                  </a:cubicBezTo>
                  <a:lnTo>
                    <a:pt x="2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6442750" y="2441712"/>
              <a:ext cx="18839" cy="115067"/>
            </a:xfrm>
            <a:custGeom>
              <a:avLst/>
              <a:gdLst/>
              <a:ahLst/>
              <a:cxnLst/>
              <a:rect l="l" t="t" r="r" b="b"/>
              <a:pathLst>
                <a:path w="1095" h="6688" extrusionOk="0">
                  <a:moveTo>
                    <a:pt x="1" y="0"/>
                  </a:moveTo>
                  <a:cubicBezTo>
                    <a:pt x="305" y="2249"/>
                    <a:pt x="548" y="4438"/>
                    <a:pt x="791" y="6687"/>
                  </a:cubicBezTo>
                  <a:cubicBezTo>
                    <a:pt x="1095" y="4438"/>
                    <a:pt x="791" y="212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6470467" y="2422873"/>
              <a:ext cx="37679" cy="313802"/>
            </a:xfrm>
            <a:custGeom>
              <a:avLst/>
              <a:gdLst/>
              <a:ahLst/>
              <a:cxnLst/>
              <a:rect l="l" t="t" r="r" b="b"/>
              <a:pathLst>
                <a:path w="2190" h="18239" extrusionOk="0">
                  <a:moveTo>
                    <a:pt x="1095" y="1"/>
                  </a:moveTo>
                  <a:lnTo>
                    <a:pt x="1095" y="1"/>
                  </a:lnTo>
                  <a:cubicBezTo>
                    <a:pt x="1581" y="5320"/>
                    <a:pt x="1399" y="10731"/>
                    <a:pt x="426" y="15989"/>
                  </a:cubicBezTo>
                  <a:cubicBezTo>
                    <a:pt x="335" y="16658"/>
                    <a:pt x="122" y="17600"/>
                    <a:pt x="1" y="18238"/>
                  </a:cubicBezTo>
                  <a:cubicBezTo>
                    <a:pt x="1794" y="12372"/>
                    <a:pt x="2189" y="6050"/>
                    <a:pt x="1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7199979" y="2422356"/>
              <a:ext cx="103041" cy="349348"/>
            </a:xfrm>
            <a:custGeom>
              <a:avLst/>
              <a:gdLst/>
              <a:ahLst/>
              <a:cxnLst/>
              <a:rect l="l" t="t" r="r" b="b"/>
              <a:pathLst>
                <a:path w="5989" h="20305" extrusionOk="0">
                  <a:moveTo>
                    <a:pt x="5988" y="1"/>
                  </a:moveTo>
                  <a:cubicBezTo>
                    <a:pt x="4256" y="730"/>
                    <a:pt x="3101" y="2371"/>
                    <a:pt x="2311" y="4013"/>
                  </a:cubicBezTo>
                  <a:cubicBezTo>
                    <a:pt x="1" y="9058"/>
                    <a:pt x="183" y="14986"/>
                    <a:pt x="1399" y="20305"/>
                  </a:cubicBezTo>
                  <a:cubicBezTo>
                    <a:pt x="1247" y="19393"/>
                    <a:pt x="1125" y="18481"/>
                    <a:pt x="1034" y="17569"/>
                  </a:cubicBezTo>
                  <a:cubicBezTo>
                    <a:pt x="517" y="12250"/>
                    <a:pt x="852" y="3040"/>
                    <a:pt x="59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7221416" y="2444327"/>
              <a:ext cx="82119" cy="294963"/>
            </a:xfrm>
            <a:custGeom>
              <a:avLst/>
              <a:gdLst/>
              <a:ahLst/>
              <a:cxnLst/>
              <a:rect l="l" t="t" r="r" b="b"/>
              <a:pathLst>
                <a:path w="4773" h="17144" extrusionOk="0">
                  <a:moveTo>
                    <a:pt x="4773" y="0"/>
                  </a:moveTo>
                  <a:lnTo>
                    <a:pt x="4773" y="0"/>
                  </a:lnTo>
                  <a:cubicBezTo>
                    <a:pt x="4469" y="243"/>
                    <a:pt x="4195" y="487"/>
                    <a:pt x="3922" y="760"/>
                  </a:cubicBezTo>
                  <a:cubicBezTo>
                    <a:pt x="153" y="4985"/>
                    <a:pt x="1" y="11824"/>
                    <a:pt x="882" y="17143"/>
                  </a:cubicBezTo>
                  <a:cubicBezTo>
                    <a:pt x="517" y="11702"/>
                    <a:pt x="548" y="5319"/>
                    <a:pt x="3983" y="821"/>
                  </a:cubicBezTo>
                  <a:cubicBezTo>
                    <a:pt x="4256" y="547"/>
                    <a:pt x="4499" y="274"/>
                    <a:pt x="47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980461" y="2706836"/>
              <a:ext cx="27218" cy="140169"/>
            </a:xfrm>
            <a:custGeom>
              <a:avLst/>
              <a:gdLst/>
              <a:ahLst/>
              <a:cxnLst/>
              <a:rect l="l" t="t" r="r" b="b"/>
              <a:pathLst>
                <a:path w="1582" h="8147" extrusionOk="0">
                  <a:moveTo>
                    <a:pt x="700" y="1"/>
                  </a:moveTo>
                  <a:cubicBezTo>
                    <a:pt x="1" y="2676"/>
                    <a:pt x="335" y="5685"/>
                    <a:pt x="1581" y="8147"/>
                  </a:cubicBezTo>
                  <a:cubicBezTo>
                    <a:pt x="852" y="5472"/>
                    <a:pt x="548" y="2767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6006612" y="2720961"/>
              <a:ext cx="14143" cy="71143"/>
            </a:xfrm>
            <a:custGeom>
              <a:avLst/>
              <a:gdLst/>
              <a:ahLst/>
              <a:cxnLst/>
              <a:rect l="l" t="t" r="r" b="b"/>
              <a:pathLst>
                <a:path w="822" h="4135" extrusionOk="0">
                  <a:moveTo>
                    <a:pt x="396" y="0"/>
                  </a:moveTo>
                  <a:cubicBezTo>
                    <a:pt x="1" y="1338"/>
                    <a:pt x="153" y="2888"/>
                    <a:pt x="821" y="4134"/>
                  </a:cubicBezTo>
                  <a:cubicBezTo>
                    <a:pt x="639" y="2706"/>
                    <a:pt x="517" y="1399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5927126" y="2708402"/>
              <a:ext cx="38711" cy="125528"/>
            </a:xfrm>
            <a:custGeom>
              <a:avLst/>
              <a:gdLst/>
              <a:ahLst/>
              <a:cxnLst/>
              <a:rect l="l" t="t" r="r" b="b"/>
              <a:pathLst>
                <a:path w="2250" h="7296" extrusionOk="0">
                  <a:moveTo>
                    <a:pt x="2250" y="1"/>
                  </a:moveTo>
                  <a:cubicBezTo>
                    <a:pt x="639" y="1977"/>
                    <a:pt x="0" y="4803"/>
                    <a:pt x="548" y="7296"/>
                  </a:cubicBezTo>
                  <a:cubicBezTo>
                    <a:pt x="548" y="4712"/>
                    <a:pt x="1095" y="2281"/>
                    <a:pt x="2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900459" y="2695344"/>
              <a:ext cx="41843" cy="60149"/>
            </a:xfrm>
            <a:custGeom>
              <a:avLst/>
              <a:gdLst/>
              <a:ahLst/>
              <a:cxnLst/>
              <a:rect l="l" t="t" r="r" b="b"/>
              <a:pathLst>
                <a:path w="2432" h="3496" extrusionOk="0">
                  <a:moveTo>
                    <a:pt x="2432" y="0"/>
                  </a:moveTo>
                  <a:lnTo>
                    <a:pt x="2432" y="0"/>
                  </a:lnTo>
                  <a:cubicBezTo>
                    <a:pt x="1155" y="730"/>
                    <a:pt x="243" y="2067"/>
                    <a:pt x="0" y="3496"/>
                  </a:cubicBezTo>
                  <a:cubicBezTo>
                    <a:pt x="730" y="2249"/>
                    <a:pt x="1520" y="1155"/>
                    <a:pt x="2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6478828" y="2981905"/>
              <a:ext cx="130242" cy="29386"/>
            </a:xfrm>
            <a:custGeom>
              <a:avLst/>
              <a:gdLst/>
              <a:ahLst/>
              <a:cxnLst/>
              <a:rect l="l" t="t" r="r" b="b"/>
              <a:pathLst>
                <a:path w="7570" h="1708" extrusionOk="0">
                  <a:moveTo>
                    <a:pt x="7569" y="1"/>
                  </a:moveTo>
                  <a:cubicBezTo>
                    <a:pt x="6363" y="946"/>
                    <a:pt x="5017" y="1332"/>
                    <a:pt x="3630" y="1332"/>
                  </a:cubicBezTo>
                  <a:cubicBezTo>
                    <a:pt x="2430" y="1332"/>
                    <a:pt x="1199" y="1044"/>
                    <a:pt x="1" y="578"/>
                  </a:cubicBezTo>
                  <a:lnTo>
                    <a:pt x="1" y="578"/>
                  </a:lnTo>
                  <a:cubicBezTo>
                    <a:pt x="1076" y="1295"/>
                    <a:pt x="2401" y="1708"/>
                    <a:pt x="3699" y="1708"/>
                  </a:cubicBezTo>
                  <a:cubicBezTo>
                    <a:pt x="5153" y="1708"/>
                    <a:pt x="6574" y="1189"/>
                    <a:pt x="7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6853270" y="2894058"/>
              <a:ext cx="287633" cy="151800"/>
            </a:xfrm>
            <a:custGeom>
              <a:avLst/>
              <a:gdLst/>
              <a:ahLst/>
              <a:cxnLst/>
              <a:rect l="l" t="t" r="r" b="b"/>
              <a:pathLst>
                <a:path w="16718" h="8823" extrusionOk="0">
                  <a:moveTo>
                    <a:pt x="16718" y="0"/>
                  </a:moveTo>
                  <a:lnTo>
                    <a:pt x="16718" y="0"/>
                  </a:lnTo>
                  <a:cubicBezTo>
                    <a:pt x="16292" y="1794"/>
                    <a:pt x="15472" y="3496"/>
                    <a:pt x="14286" y="4864"/>
                  </a:cubicBezTo>
                  <a:cubicBezTo>
                    <a:pt x="12388" y="7184"/>
                    <a:pt x="9485" y="8473"/>
                    <a:pt x="6636" y="8473"/>
                  </a:cubicBezTo>
                  <a:cubicBezTo>
                    <a:pt x="4148" y="8473"/>
                    <a:pt x="1701" y="7490"/>
                    <a:pt x="0" y="5350"/>
                  </a:cubicBezTo>
                  <a:lnTo>
                    <a:pt x="0" y="5350"/>
                  </a:lnTo>
                  <a:cubicBezTo>
                    <a:pt x="1623" y="7734"/>
                    <a:pt x="4163" y="8822"/>
                    <a:pt x="6762" y="8822"/>
                  </a:cubicBezTo>
                  <a:cubicBezTo>
                    <a:pt x="9663" y="8822"/>
                    <a:pt x="12639" y="7467"/>
                    <a:pt x="14499" y="5046"/>
                  </a:cubicBezTo>
                  <a:cubicBezTo>
                    <a:pt x="15684" y="3587"/>
                    <a:pt x="16444" y="1824"/>
                    <a:pt x="167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6753913" y="2865825"/>
              <a:ext cx="69560" cy="468578"/>
            </a:xfrm>
            <a:custGeom>
              <a:avLst/>
              <a:gdLst/>
              <a:ahLst/>
              <a:cxnLst/>
              <a:rect l="l" t="t" r="r" b="b"/>
              <a:pathLst>
                <a:path w="4043" h="27235" extrusionOk="0">
                  <a:moveTo>
                    <a:pt x="4043" y="0"/>
                  </a:moveTo>
                  <a:cubicBezTo>
                    <a:pt x="2067" y="4195"/>
                    <a:pt x="608" y="8693"/>
                    <a:pt x="334" y="13344"/>
                  </a:cubicBezTo>
                  <a:cubicBezTo>
                    <a:pt x="91" y="16809"/>
                    <a:pt x="0" y="20304"/>
                    <a:pt x="122" y="23769"/>
                  </a:cubicBezTo>
                  <a:cubicBezTo>
                    <a:pt x="182" y="24924"/>
                    <a:pt x="243" y="26079"/>
                    <a:pt x="334" y="27234"/>
                  </a:cubicBezTo>
                  <a:cubicBezTo>
                    <a:pt x="304" y="26079"/>
                    <a:pt x="304" y="24924"/>
                    <a:pt x="304" y="23769"/>
                  </a:cubicBezTo>
                  <a:cubicBezTo>
                    <a:pt x="304" y="20304"/>
                    <a:pt x="426" y="16839"/>
                    <a:pt x="699" y="13374"/>
                  </a:cubicBezTo>
                  <a:cubicBezTo>
                    <a:pt x="973" y="8754"/>
                    <a:pt x="2371" y="4286"/>
                    <a:pt x="4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5248334" y="1933037"/>
              <a:ext cx="397470" cy="469473"/>
            </a:xfrm>
            <a:custGeom>
              <a:avLst/>
              <a:gdLst/>
              <a:ahLst/>
              <a:cxnLst/>
              <a:rect l="l" t="t" r="r" b="b"/>
              <a:pathLst>
                <a:path w="23102" h="27287" extrusionOk="0">
                  <a:moveTo>
                    <a:pt x="5043" y="0"/>
                  </a:moveTo>
                  <a:cubicBezTo>
                    <a:pt x="4994" y="0"/>
                    <a:pt x="4944" y="7"/>
                    <a:pt x="4894" y="22"/>
                  </a:cubicBezTo>
                  <a:cubicBezTo>
                    <a:pt x="4591" y="83"/>
                    <a:pt x="4408" y="447"/>
                    <a:pt x="4439" y="751"/>
                  </a:cubicBezTo>
                  <a:cubicBezTo>
                    <a:pt x="4439" y="1055"/>
                    <a:pt x="4591" y="1359"/>
                    <a:pt x="4773" y="1633"/>
                  </a:cubicBezTo>
                  <a:cubicBezTo>
                    <a:pt x="6171" y="4125"/>
                    <a:pt x="7721" y="6557"/>
                    <a:pt x="9423" y="8897"/>
                  </a:cubicBezTo>
                  <a:cubicBezTo>
                    <a:pt x="9378" y="9147"/>
                    <a:pt x="9113" y="9278"/>
                    <a:pt x="8855" y="9278"/>
                  </a:cubicBezTo>
                  <a:cubicBezTo>
                    <a:pt x="8767" y="9278"/>
                    <a:pt x="8680" y="9262"/>
                    <a:pt x="8603" y="9232"/>
                  </a:cubicBezTo>
                  <a:cubicBezTo>
                    <a:pt x="8268" y="9110"/>
                    <a:pt x="8086" y="8806"/>
                    <a:pt x="7904" y="8502"/>
                  </a:cubicBezTo>
                  <a:cubicBezTo>
                    <a:pt x="6262" y="6040"/>
                    <a:pt x="4560" y="3639"/>
                    <a:pt x="2736" y="1298"/>
                  </a:cubicBezTo>
                  <a:cubicBezTo>
                    <a:pt x="2615" y="1146"/>
                    <a:pt x="2493" y="994"/>
                    <a:pt x="2311" y="903"/>
                  </a:cubicBezTo>
                  <a:cubicBezTo>
                    <a:pt x="2224" y="863"/>
                    <a:pt x="2136" y="844"/>
                    <a:pt x="2049" y="844"/>
                  </a:cubicBezTo>
                  <a:cubicBezTo>
                    <a:pt x="1616" y="844"/>
                    <a:pt x="1212" y="1304"/>
                    <a:pt x="1186" y="1785"/>
                  </a:cubicBezTo>
                  <a:cubicBezTo>
                    <a:pt x="1156" y="2362"/>
                    <a:pt x="1490" y="2849"/>
                    <a:pt x="1825" y="3335"/>
                  </a:cubicBezTo>
                  <a:cubicBezTo>
                    <a:pt x="3496" y="5675"/>
                    <a:pt x="5168" y="8046"/>
                    <a:pt x="6840" y="10417"/>
                  </a:cubicBezTo>
                  <a:cubicBezTo>
                    <a:pt x="6992" y="10630"/>
                    <a:pt x="7144" y="10843"/>
                    <a:pt x="7174" y="11086"/>
                  </a:cubicBezTo>
                  <a:cubicBezTo>
                    <a:pt x="7205" y="11329"/>
                    <a:pt x="7053" y="11633"/>
                    <a:pt x="6809" y="11663"/>
                  </a:cubicBezTo>
                  <a:cubicBezTo>
                    <a:pt x="5168" y="9384"/>
                    <a:pt x="3557" y="7104"/>
                    <a:pt x="1916" y="4794"/>
                  </a:cubicBezTo>
                  <a:cubicBezTo>
                    <a:pt x="1703" y="4490"/>
                    <a:pt x="1429" y="4156"/>
                    <a:pt x="1065" y="4004"/>
                  </a:cubicBezTo>
                  <a:cubicBezTo>
                    <a:pt x="962" y="3961"/>
                    <a:pt x="847" y="3940"/>
                    <a:pt x="732" y="3940"/>
                  </a:cubicBezTo>
                  <a:cubicBezTo>
                    <a:pt x="442" y="3940"/>
                    <a:pt x="157" y="4076"/>
                    <a:pt x="92" y="4338"/>
                  </a:cubicBezTo>
                  <a:cubicBezTo>
                    <a:pt x="1" y="4551"/>
                    <a:pt x="92" y="4794"/>
                    <a:pt x="183" y="5007"/>
                  </a:cubicBezTo>
                  <a:cubicBezTo>
                    <a:pt x="1399" y="8107"/>
                    <a:pt x="4165" y="10356"/>
                    <a:pt x="5533" y="13365"/>
                  </a:cubicBezTo>
                  <a:cubicBezTo>
                    <a:pt x="5472" y="13467"/>
                    <a:pt x="5377" y="13507"/>
                    <a:pt x="5269" y="13507"/>
                  </a:cubicBezTo>
                  <a:cubicBezTo>
                    <a:pt x="5053" y="13507"/>
                    <a:pt x="4783" y="13345"/>
                    <a:pt x="4621" y="13183"/>
                  </a:cubicBezTo>
                  <a:cubicBezTo>
                    <a:pt x="3922" y="12423"/>
                    <a:pt x="3284" y="11633"/>
                    <a:pt x="2736" y="10812"/>
                  </a:cubicBezTo>
                  <a:cubicBezTo>
                    <a:pt x="2236" y="10089"/>
                    <a:pt x="1583" y="9239"/>
                    <a:pt x="777" y="9239"/>
                  </a:cubicBezTo>
                  <a:cubicBezTo>
                    <a:pt x="702" y="9239"/>
                    <a:pt x="626" y="9246"/>
                    <a:pt x="548" y="9262"/>
                  </a:cubicBezTo>
                  <a:cubicBezTo>
                    <a:pt x="122" y="9748"/>
                    <a:pt x="487" y="10508"/>
                    <a:pt x="882" y="11055"/>
                  </a:cubicBezTo>
                  <a:cubicBezTo>
                    <a:pt x="2980" y="13882"/>
                    <a:pt x="5229" y="16587"/>
                    <a:pt x="7630" y="19171"/>
                  </a:cubicBezTo>
                  <a:cubicBezTo>
                    <a:pt x="8603" y="20235"/>
                    <a:pt x="9636" y="21268"/>
                    <a:pt x="10882" y="21967"/>
                  </a:cubicBezTo>
                  <a:cubicBezTo>
                    <a:pt x="11562" y="22339"/>
                    <a:pt x="12224" y="22505"/>
                    <a:pt x="12901" y="22505"/>
                  </a:cubicBezTo>
                  <a:cubicBezTo>
                    <a:pt x="13496" y="22505"/>
                    <a:pt x="14103" y="22377"/>
                    <a:pt x="14743" y="22150"/>
                  </a:cubicBezTo>
                  <a:cubicBezTo>
                    <a:pt x="15837" y="23669"/>
                    <a:pt x="17053" y="25615"/>
                    <a:pt x="17934" y="27287"/>
                  </a:cubicBezTo>
                  <a:cubicBezTo>
                    <a:pt x="20153" y="25919"/>
                    <a:pt x="22281" y="23214"/>
                    <a:pt x="23102" y="21359"/>
                  </a:cubicBezTo>
                  <a:cubicBezTo>
                    <a:pt x="21825" y="20326"/>
                    <a:pt x="20761" y="19293"/>
                    <a:pt x="19636" y="18046"/>
                  </a:cubicBezTo>
                  <a:cubicBezTo>
                    <a:pt x="19515" y="17925"/>
                    <a:pt x="19393" y="17773"/>
                    <a:pt x="19332" y="17560"/>
                  </a:cubicBezTo>
                  <a:cubicBezTo>
                    <a:pt x="19302" y="17347"/>
                    <a:pt x="19393" y="17134"/>
                    <a:pt x="19454" y="16922"/>
                  </a:cubicBezTo>
                  <a:cubicBezTo>
                    <a:pt x="19971" y="15584"/>
                    <a:pt x="19910" y="14064"/>
                    <a:pt x="19363" y="12757"/>
                  </a:cubicBezTo>
                  <a:cubicBezTo>
                    <a:pt x="18907" y="11663"/>
                    <a:pt x="18117" y="10751"/>
                    <a:pt x="17539" y="9718"/>
                  </a:cubicBezTo>
                  <a:cubicBezTo>
                    <a:pt x="16597" y="7985"/>
                    <a:pt x="16293" y="5888"/>
                    <a:pt x="16718" y="3973"/>
                  </a:cubicBezTo>
                  <a:cubicBezTo>
                    <a:pt x="16599" y="3931"/>
                    <a:pt x="16476" y="3912"/>
                    <a:pt x="16354" y="3912"/>
                  </a:cubicBezTo>
                  <a:cubicBezTo>
                    <a:pt x="15947" y="3912"/>
                    <a:pt x="15547" y="4125"/>
                    <a:pt x="15290" y="4429"/>
                  </a:cubicBezTo>
                  <a:cubicBezTo>
                    <a:pt x="14500" y="5371"/>
                    <a:pt x="14256" y="7286"/>
                    <a:pt x="14378" y="8472"/>
                  </a:cubicBezTo>
                  <a:cubicBezTo>
                    <a:pt x="14439" y="9110"/>
                    <a:pt x="14591" y="9748"/>
                    <a:pt x="14773" y="10387"/>
                  </a:cubicBezTo>
                  <a:lnTo>
                    <a:pt x="14986" y="11086"/>
                  </a:lnTo>
                  <a:cubicBezTo>
                    <a:pt x="12980" y="10356"/>
                    <a:pt x="11521" y="7651"/>
                    <a:pt x="10366" y="6010"/>
                  </a:cubicBezTo>
                  <a:cubicBezTo>
                    <a:pt x="8998" y="4004"/>
                    <a:pt x="7600" y="1967"/>
                    <a:pt x="5746" y="356"/>
                  </a:cubicBezTo>
                  <a:cubicBezTo>
                    <a:pt x="5542" y="178"/>
                    <a:pt x="5296" y="0"/>
                    <a:pt x="5043" y="0"/>
                  </a:cubicBezTo>
                  <a:close/>
                </a:path>
              </a:pathLst>
            </a:custGeom>
            <a:solidFill>
              <a:srgbClr val="E2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6528515" y="3140842"/>
              <a:ext cx="457085" cy="105037"/>
            </a:xfrm>
            <a:custGeom>
              <a:avLst/>
              <a:gdLst/>
              <a:ahLst/>
              <a:cxnLst/>
              <a:rect l="l" t="t" r="r" b="b"/>
              <a:pathLst>
                <a:path w="26567" h="6105" extrusionOk="0">
                  <a:moveTo>
                    <a:pt x="18672" y="0"/>
                  </a:moveTo>
                  <a:cubicBezTo>
                    <a:pt x="17538" y="0"/>
                    <a:pt x="16429" y="201"/>
                    <a:pt x="15320" y="429"/>
                  </a:cubicBezTo>
                  <a:cubicBezTo>
                    <a:pt x="13162" y="854"/>
                    <a:pt x="11004" y="1310"/>
                    <a:pt x="8876" y="1796"/>
                  </a:cubicBezTo>
                  <a:cubicBezTo>
                    <a:pt x="6991" y="2222"/>
                    <a:pt x="5229" y="2800"/>
                    <a:pt x="3466" y="3499"/>
                  </a:cubicBezTo>
                  <a:cubicBezTo>
                    <a:pt x="2584" y="3833"/>
                    <a:pt x="1733" y="4228"/>
                    <a:pt x="882" y="4623"/>
                  </a:cubicBezTo>
                  <a:cubicBezTo>
                    <a:pt x="487" y="4806"/>
                    <a:pt x="0" y="5140"/>
                    <a:pt x="61" y="5596"/>
                  </a:cubicBezTo>
                  <a:cubicBezTo>
                    <a:pt x="608" y="5717"/>
                    <a:pt x="1155" y="5748"/>
                    <a:pt x="1703" y="5748"/>
                  </a:cubicBezTo>
                  <a:cubicBezTo>
                    <a:pt x="5806" y="5869"/>
                    <a:pt x="9909" y="5991"/>
                    <a:pt x="14013" y="6021"/>
                  </a:cubicBezTo>
                  <a:cubicBezTo>
                    <a:pt x="15821" y="6048"/>
                    <a:pt x="17676" y="6105"/>
                    <a:pt x="19531" y="6105"/>
                  </a:cubicBezTo>
                  <a:cubicBezTo>
                    <a:pt x="21887" y="6105"/>
                    <a:pt x="24244" y="6014"/>
                    <a:pt x="26506" y="5657"/>
                  </a:cubicBezTo>
                  <a:cubicBezTo>
                    <a:pt x="26566" y="5140"/>
                    <a:pt x="26171" y="4654"/>
                    <a:pt x="26050" y="4137"/>
                  </a:cubicBezTo>
                  <a:cubicBezTo>
                    <a:pt x="25867" y="3347"/>
                    <a:pt x="25898" y="2435"/>
                    <a:pt x="25776" y="1644"/>
                  </a:cubicBezTo>
                  <a:cubicBezTo>
                    <a:pt x="25776" y="1523"/>
                    <a:pt x="25746" y="1432"/>
                    <a:pt x="25685" y="1371"/>
                  </a:cubicBezTo>
                  <a:cubicBezTo>
                    <a:pt x="25624" y="1249"/>
                    <a:pt x="25502" y="1219"/>
                    <a:pt x="25381" y="1189"/>
                  </a:cubicBezTo>
                  <a:cubicBezTo>
                    <a:pt x="23284" y="702"/>
                    <a:pt x="21065" y="34"/>
                    <a:pt x="18907" y="3"/>
                  </a:cubicBezTo>
                  <a:cubicBezTo>
                    <a:pt x="18828" y="1"/>
                    <a:pt x="18750" y="0"/>
                    <a:pt x="18672" y="0"/>
                  </a:cubicBezTo>
                  <a:close/>
                </a:path>
              </a:pathLst>
            </a:custGeom>
            <a:solidFill>
              <a:srgbClr val="E2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6605919" y="3177488"/>
              <a:ext cx="226968" cy="62076"/>
            </a:xfrm>
            <a:custGeom>
              <a:avLst/>
              <a:gdLst/>
              <a:ahLst/>
              <a:cxnLst/>
              <a:rect l="l" t="t" r="r" b="b"/>
              <a:pathLst>
                <a:path w="13192" h="3608" extrusionOk="0">
                  <a:moveTo>
                    <a:pt x="13192" y="1"/>
                  </a:moveTo>
                  <a:lnTo>
                    <a:pt x="13192" y="1"/>
                  </a:lnTo>
                  <a:cubicBezTo>
                    <a:pt x="9423" y="122"/>
                    <a:pt x="5714" y="791"/>
                    <a:pt x="2128" y="1885"/>
                  </a:cubicBezTo>
                  <a:cubicBezTo>
                    <a:pt x="1763" y="2037"/>
                    <a:pt x="851" y="2220"/>
                    <a:pt x="517" y="2493"/>
                  </a:cubicBezTo>
                  <a:cubicBezTo>
                    <a:pt x="0" y="2828"/>
                    <a:pt x="152" y="3436"/>
                    <a:pt x="699" y="3557"/>
                  </a:cubicBezTo>
                  <a:cubicBezTo>
                    <a:pt x="1010" y="3593"/>
                    <a:pt x="1323" y="3607"/>
                    <a:pt x="1637" y="3607"/>
                  </a:cubicBezTo>
                  <a:cubicBezTo>
                    <a:pt x="2641" y="3607"/>
                    <a:pt x="3655" y="3466"/>
                    <a:pt x="4651" y="3466"/>
                  </a:cubicBezTo>
                  <a:cubicBezTo>
                    <a:pt x="3556" y="3375"/>
                    <a:pt x="2371" y="3375"/>
                    <a:pt x="1277" y="3375"/>
                  </a:cubicBezTo>
                  <a:cubicBezTo>
                    <a:pt x="304" y="3375"/>
                    <a:pt x="213" y="2797"/>
                    <a:pt x="1155" y="2524"/>
                  </a:cubicBezTo>
                  <a:cubicBezTo>
                    <a:pt x="5076" y="1308"/>
                    <a:pt x="9119" y="518"/>
                    <a:pt x="13192" y="1"/>
                  </a:cubicBezTo>
                  <a:close/>
                </a:path>
              </a:pathLst>
            </a:custGeom>
            <a:solidFill>
              <a:srgbClr val="E2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6885684" y="3035377"/>
              <a:ext cx="704975" cy="221119"/>
            </a:xfrm>
            <a:custGeom>
              <a:avLst/>
              <a:gdLst/>
              <a:ahLst/>
              <a:cxnLst/>
              <a:rect l="l" t="t" r="r" b="b"/>
              <a:pathLst>
                <a:path w="40975" h="12852" extrusionOk="0">
                  <a:moveTo>
                    <a:pt x="28137" y="1"/>
                  </a:moveTo>
                  <a:cubicBezTo>
                    <a:pt x="24606" y="1"/>
                    <a:pt x="20976" y="580"/>
                    <a:pt x="18177" y="1057"/>
                  </a:cubicBezTo>
                  <a:cubicBezTo>
                    <a:pt x="12311" y="2090"/>
                    <a:pt x="6171" y="3671"/>
                    <a:pt x="183" y="3732"/>
                  </a:cubicBezTo>
                  <a:cubicBezTo>
                    <a:pt x="1" y="6012"/>
                    <a:pt x="183" y="8352"/>
                    <a:pt x="730" y="10571"/>
                  </a:cubicBezTo>
                  <a:cubicBezTo>
                    <a:pt x="852" y="11118"/>
                    <a:pt x="1004" y="11635"/>
                    <a:pt x="1156" y="12151"/>
                  </a:cubicBezTo>
                  <a:cubicBezTo>
                    <a:pt x="1226" y="12389"/>
                    <a:pt x="3073" y="12453"/>
                    <a:pt x="5135" y="12453"/>
                  </a:cubicBezTo>
                  <a:cubicBezTo>
                    <a:pt x="7561" y="12453"/>
                    <a:pt x="10284" y="12364"/>
                    <a:pt x="10761" y="12364"/>
                  </a:cubicBezTo>
                  <a:cubicBezTo>
                    <a:pt x="16899" y="12364"/>
                    <a:pt x="23066" y="12852"/>
                    <a:pt x="29212" y="12852"/>
                  </a:cubicBezTo>
                  <a:cubicBezTo>
                    <a:pt x="32014" y="12852"/>
                    <a:pt x="34811" y="12750"/>
                    <a:pt x="37600" y="12455"/>
                  </a:cubicBezTo>
                  <a:cubicBezTo>
                    <a:pt x="39910" y="12182"/>
                    <a:pt x="40974" y="11148"/>
                    <a:pt x="40761" y="8808"/>
                  </a:cubicBezTo>
                  <a:cubicBezTo>
                    <a:pt x="40105" y="1748"/>
                    <a:pt x="34271" y="1"/>
                    <a:pt x="281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6426010" y="2617423"/>
              <a:ext cx="211295" cy="647958"/>
            </a:xfrm>
            <a:custGeom>
              <a:avLst/>
              <a:gdLst/>
              <a:ahLst/>
              <a:cxnLst/>
              <a:rect l="l" t="t" r="r" b="b"/>
              <a:pathLst>
                <a:path w="12281" h="37661" fill="none" extrusionOk="0">
                  <a:moveTo>
                    <a:pt x="1642" y="37660"/>
                  </a:moveTo>
                  <a:cubicBezTo>
                    <a:pt x="335" y="31399"/>
                    <a:pt x="1" y="24864"/>
                    <a:pt x="1095" y="18541"/>
                  </a:cubicBezTo>
                  <a:cubicBezTo>
                    <a:pt x="2129" y="12554"/>
                    <a:pt x="4287" y="6444"/>
                    <a:pt x="9059" y="2462"/>
                  </a:cubicBezTo>
                  <a:cubicBezTo>
                    <a:pt x="10092" y="1581"/>
                    <a:pt x="11187" y="790"/>
                    <a:pt x="12281" y="0"/>
                  </a:cubicBezTo>
                </a:path>
              </a:pathLst>
            </a:custGeom>
            <a:solidFill>
              <a:schemeClr val="lt2"/>
            </a:solidFill>
            <a:ln w="47875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6557281" y="2548037"/>
              <a:ext cx="203449" cy="141735"/>
            </a:xfrm>
            <a:custGeom>
              <a:avLst/>
              <a:gdLst/>
              <a:ahLst/>
              <a:cxnLst/>
              <a:rect l="l" t="t" r="r" b="b"/>
              <a:pathLst>
                <a:path w="11825" h="8238" extrusionOk="0">
                  <a:moveTo>
                    <a:pt x="7361" y="1"/>
                  </a:moveTo>
                  <a:cubicBezTo>
                    <a:pt x="7228" y="1"/>
                    <a:pt x="7094" y="8"/>
                    <a:pt x="6961" y="21"/>
                  </a:cubicBezTo>
                  <a:cubicBezTo>
                    <a:pt x="5836" y="112"/>
                    <a:pt x="4772" y="598"/>
                    <a:pt x="3769" y="1146"/>
                  </a:cubicBezTo>
                  <a:cubicBezTo>
                    <a:pt x="3009" y="1541"/>
                    <a:pt x="2280" y="2027"/>
                    <a:pt x="1672" y="2605"/>
                  </a:cubicBezTo>
                  <a:cubicBezTo>
                    <a:pt x="1398" y="2848"/>
                    <a:pt x="1125" y="3152"/>
                    <a:pt x="912" y="3456"/>
                  </a:cubicBezTo>
                  <a:cubicBezTo>
                    <a:pt x="0" y="4763"/>
                    <a:pt x="0" y="6526"/>
                    <a:pt x="1307" y="7559"/>
                  </a:cubicBezTo>
                  <a:cubicBezTo>
                    <a:pt x="1910" y="8055"/>
                    <a:pt x="2530" y="8237"/>
                    <a:pt x="3161" y="8237"/>
                  </a:cubicBezTo>
                  <a:cubicBezTo>
                    <a:pt x="3961" y="8237"/>
                    <a:pt x="4777" y="7943"/>
                    <a:pt x="5593" y="7620"/>
                  </a:cubicBezTo>
                  <a:cubicBezTo>
                    <a:pt x="7934" y="6708"/>
                    <a:pt x="11824" y="4459"/>
                    <a:pt x="10061" y="1419"/>
                  </a:cubicBezTo>
                  <a:cubicBezTo>
                    <a:pt x="9493" y="445"/>
                    <a:pt x="8443" y="1"/>
                    <a:pt x="7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6001382" y="3227692"/>
              <a:ext cx="1442330" cy="274575"/>
            </a:xfrm>
            <a:custGeom>
              <a:avLst/>
              <a:gdLst/>
              <a:ahLst/>
              <a:cxnLst/>
              <a:rect l="l" t="t" r="r" b="b"/>
              <a:pathLst>
                <a:path w="83832" h="15959" extrusionOk="0">
                  <a:moveTo>
                    <a:pt x="83832" y="1"/>
                  </a:moveTo>
                  <a:lnTo>
                    <a:pt x="1" y="183"/>
                  </a:lnTo>
                  <a:lnTo>
                    <a:pt x="1" y="15958"/>
                  </a:lnTo>
                  <a:lnTo>
                    <a:pt x="83832" y="15958"/>
                  </a:lnTo>
                  <a:lnTo>
                    <a:pt x="838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6203760" y="3461968"/>
              <a:ext cx="996772" cy="261499"/>
            </a:xfrm>
            <a:custGeom>
              <a:avLst/>
              <a:gdLst/>
              <a:ahLst/>
              <a:cxnLst/>
              <a:rect l="l" t="t" r="r" b="b"/>
              <a:pathLst>
                <a:path w="57935" h="15199" extrusionOk="0">
                  <a:moveTo>
                    <a:pt x="1" y="1"/>
                  </a:moveTo>
                  <a:lnTo>
                    <a:pt x="1" y="15199"/>
                  </a:lnTo>
                  <a:lnTo>
                    <a:pt x="57935" y="15199"/>
                  </a:lnTo>
                  <a:lnTo>
                    <a:pt x="579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6000865" y="3412814"/>
              <a:ext cx="1442330" cy="89449"/>
            </a:xfrm>
            <a:custGeom>
              <a:avLst/>
              <a:gdLst/>
              <a:ahLst/>
              <a:cxnLst/>
              <a:rect l="l" t="t" r="r" b="b"/>
              <a:pathLst>
                <a:path w="83832" h="5199" extrusionOk="0">
                  <a:moveTo>
                    <a:pt x="0" y="1"/>
                  </a:moveTo>
                  <a:lnTo>
                    <a:pt x="0" y="5198"/>
                  </a:lnTo>
                  <a:lnTo>
                    <a:pt x="83832" y="5198"/>
                  </a:lnTo>
                  <a:lnTo>
                    <a:pt x="838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DCCC1C4-B9A0-4FAF-8CC2-8C5EBA3978DF}"/>
              </a:ext>
            </a:extLst>
          </p:cNvPr>
          <p:cNvSpPr txBox="1"/>
          <p:nvPr/>
        </p:nvSpPr>
        <p:spPr>
          <a:xfrm>
            <a:off x="1318437" y="435935"/>
            <a:ext cx="37171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About The Dataset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40"/>
          <p:cNvSpPr/>
          <p:nvPr/>
        </p:nvSpPr>
        <p:spPr>
          <a:xfrm>
            <a:off x="751344" y="923125"/>
            <a:ext cx="2946300" cy="2946300"/>
          </a:xfrm>
          <a:prstGeom prst="ellipse">
            <a:avLst/>
          </a:prstGeom>
          <a:solidFill>
            <a:srgbClr val="FFF48F">
              <a:alpha val="24710"/>
            </a:srgbClr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40"/>
          <p:cNvSpPr txBox="1">
            <a:spLocks noGrp="1"/>
          </p:cNvSpPr>
          <p:nvPr>
            <p:ph type="title"/>
          </p:nvPr>
        </p:nvSpPr>
        <p:spPr>
          <a:xfrm>
            <a:off x="3709869" y="1484079"/>
            <a:ext cx="46650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Problem</a:t>
            </a:r>
            <a:endParaRPr i="1" dirty="0"/>
          </a:p>
        </p:txBody>
      </p:sp>
      <p:sp>
        <p:nvSpPr>
          <p:cNvPr id="638" name="Google Shape;638;p40"/>
          <p:cNvSpPr txBox="1">
            <a:spLocks noGrp="1"/>
          </p:cNvSpPr>
          <p:nvPr>
            <p:ph type="subTitle" idx="1"/>
          </p:nvPr>
        </p:nvSpPr>
        <p:spPr>
          <a:xfrm>
            <a:off x="3765850" y="1863208"/>
            <a:ext cx="4665000" cy="17012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Find the total number of Complain. Important Point That help to decision . Complain per year, Year Trend , Timely Response and Response.</a:t>
            </a:r>
            <a:endParaRPr dirty="0"/>
          </a:p>
        </p:txBody>
      </p:sp>
      <p:grpSp>
        <p:nvGrpSpPr>
          <p:cNvPr id="639" name="Google Shape;639;p40"/>
          <p:cNvGrpSpPr/>
          <p:nvPr/>
        </p:nvGrpSpPr>
        <p:grpSpPr>
          <a:xfrm>
            <a:off x="713232" y="1584563"/>
            <a:ext cx="3008289" cy="2688331"/>
            <a:chOff x="905682" y="1584563"/>
            <a:chExt cx="3008289" cy="2688331"/>
          </a:xfrm>
        </p:grpSpPr>
        <p:sp>
          <p:nvSpPr>
            <p:cNvPr id="640" name="Google Shape;640;p40"/>
            <p:cNvSpPr/>
            <p:nvPr/>
          </p:nvSpPr>
          <p:spPr>
            <a:xfrm flipH="1">
              <a:off x="906933" y="1838924"/>
              <a:ext cx="3007038" cy="1849509"/>
            </a:xfrm>
            <a:custGeom>
              <a:avLst/>
              <a:gdLst/>
              <a:ahLst/>
              <a:cxnLst/>
              <a:rect l="l" t="t" r="r" b="b"/>
              <a:pathLst>
                <a:path w="70758" h="41752" extrusionOk="0">
                  <a:moveTo>
                    <a:pt x="65490" y="8292"/>
                  </a:moveTo>
                  <a:cubicBezTo>
                    <a:pt x="62940" y="8292"/>
                    <a:pt x="60389" y="9185"/>
                    <a:pt x="58382" y="10784"/>
                  </a:cubicBezTo>
                  <a:cubicBezTo>
                    <a:pt x="56340" y="12439"/>
                    <a:pt x="54902" y="14822"/>
                    <a:pt x="54391" y="17389"/>
                  </a:cubicBezTo>
                  <a:cubicBezTo>
                    <a:pt x="53347" y="16474"/>
                    <a:pt x="51972" y="16035"/>
                    <a:pt x="50584" y="16035"/>
                  </a:cubicBezTo>
                  <a:cubicBezTo>
                    <a:pt x="49628" y="16035"/>
                    <a:pt x="48666" y="16243"/>
                    <a:pt x="47801" y="16647"/>
                  </a:cubicBezTo>
                  <a:cubicBezTo>
                    <a:pt x="44537" y="18163"/>
                    <a:pt x="43191" y="21674"/>
                    <a:pt x="42526" y="24985"/>
                  </a:cubicBezTo>
                  <a:cubicBezTo>
                    <a:pt x="42155" y="26872"/>
                    <a:pt x="42093" y="28821"/>
                    <a:pt x="42325" y="30724"/>
                  </a:cubicBezTo>
                  <a:cubicBezTo>
                    <a:pt x="42365" y="31075"/>
                    <a:pt x="42472" y="32007"/>
                    <a:pt x="42651" y="32982"/>
                  </a:cubicBezTo>
                  <a:lnTo>
                    <a:pt x="42651" y="32982"/>
                  </a:lnTo>
                  <a:cubicBezTo>
                    <a:pt x="46729" y="32980"/>
                    <a:pt x="50808" y="32934"/>
                    <a:pt x="54886" y="32843"/>
                  </a:cubicBezTo>
                  <a:cubicBezTo>
                    <a:pt x="58062" y="32770"/>
                    <a:pt x="61390" y="32384"/>
                    <a:pt x="64617" y="32384"/>
                  </a:cubicBezTo>
                  <a:cubicBezTo>
                    <a:pt x="65508" y="32384"/>
                    <a:pt x="66391" y="32414"/>
                    <a:pt x="67262" y="32487"/>
                  </a:cubicBezTo>
                  <a:cubicBezTo>
                    <a:pt x="67773" y="32537"/>
                    <a:pt x="68214" y="32668"/>
                    <a:pt x="68706" y="32668"/>
                  </a:cubicBezTo>
                  <a:cubicBezTo>
                    <a:pt x="68824" y="32668"/>
                    <a:pt x="68946" y="32660"/>
                    <a:pt x="69072" y="32642"/>
                  </a:cubicBezTo>
                  <a:cubicBezTo>
                    <a:pt x="70402" y="32456"/>
                    <a:pt x="70216" y="31760"/>
                    <a:pt x="70278" y="30600"/>
                  </a:cubicBezTo>
                  <a:cubicBezTo>
                    <a:pt x="70386" y="28543"/>
                    <a:pt x="70495" y="26485"/>
                    <a:pt x="70557" y="24428"/>
                  </a:cubicBezTo>
                  <a:cubicBezTo>
                    <a:pt x="70588" y="23299"/>
                    <a:pt x="70603" y="22138"/>
                    <a:pt x="70649" y="21040"/>
                  </a:cubicBezTo>
                  <a:cubicBezTo>
                    <a:pt x="70758" y="18287"/>
                    <a:pt x="70665" y="15518"/>
                    <a:pt x="70371" y="12780"/>
                  </a:cubicBezTo>
                  <a:cubicBezTo>
                    <a:pt x="70247" y="11697"/>
                    <a:pt x="70077" y="10537"/>
                    <a:pt x="69381" y="9701"/>
                  </a:cubicBezTo>
                  <a:cubicBezTo>
                    <a:pt x="68515" y="8649"/>
                    <a:pt x="67045" y="8309"/>
                    <a:pt x="65684" y="8293"/>
                  </a:cubicBezTo>
                  <a:cubicBezTo>
                    <a:pt x="65619" y="8292"/>
                    <a:pt x="65555" y="8292"/>
                    <a:pt x="65490" y="8292"/>
                  </a:cubicBezTo>
                  <a:close/>
                  <a:moveTo>
                    <a:pt x="42651" y="32982"/>
                  </a:moveTo>
                  <a:cubicBezTo>
                    <a:pt x="42552" y="32982"/>
                    <a:pt x="42454" y="32982"/>
                    <a:pt x="42356" y="32982"/>
                  </a:cubicBezTo>
                  <a:lnTo>
                    <a:pt x="42371" y="32982"/>
                  </a:lnTo>
                  <a:cubicBezTo>
                    <a:pt x="41828" y="32982"/>
                    <a:pt x="41281" y="32988"/>
                    <a:pt x="40733" y="32995"/>
                  </a:cubicBezTo>
                  <a:lnTo>
                    <a:pt x="40733" y="32995"/>
                  </a:lnTo>
                  <a:cubicBezTo>
                    <a:pt x="40558" y="33517"/>
                    <a:pt x="40382" y="34039"/>
                    <a:pt x="40206" y="34560"/>
                  </a:cubicBezTo>
                  <a:cubicBezTo>
                    <a:pt x="41381" y="34993"/>
                    <a:pt x="42573" y="35427"/>
                    <a:pt x="43748" y="35844"/>
                  </a:cubicBezTo>
                  <a:cubicBezTo>
                    <a:pt x="43253" y="35667"/>
                    <a:pt x="42889" y="34286"/>
                    <a:pt x="42651" y="32982"/>
                  </a:cubicBezTo>
                  <a:close/>
                  <a:moveTo>
                    <a:pt x="5661" y="1"/>
                  </a:moveTo>
                  <a:cubicBezTo>
                    <a:pt x="5400" y="1"/>
                    <a:pt x="5136" y="26"/>
                    <a:pt x="4874" y="79"/>
                  </a:cubicBezTo>
                  <a:cubicBezTo>
                    <a:pt x="3141" y="420"/>
                    <a:pt x="1811" y="1858"/>
                    <a:pt x="1130" y="3483"/>
                  </a:cubicBezTo>
                  <a:cubicBezTo>
                    <a:pt x="465" y="5107"/>
                    <a:pt x="357" y="6901"/>
                    <a:pt x="310" y="8649"/>
                  </a:cubicBezTo>
                  <a:cubicBezTo>
                    <a:pt x="1" y="17869"/>
                    <a:pt x="821" y="27042"/>
                    <a:pt x="821" y="36246"/>
                  </a:cubicBezTo>
                  <a:cubicBezTo>
                    <a:pt x="821" y="36205"/>
                    <a:pt x="850" y="36186"/>
                    <a:pt x="903" y="36186"/>
                  </a:cubicBezTo>
                  <a:cubicBezTo>
                    <a:pt x="1403" y="36186"/>
                    <a:pt x="4014" y="37858"/>
                    <a:pt x="4224" y="38025"/>
                  </a:cubicBezTo>
                  <a:cubicBezTo>
                    <a:pt x="5632" y="39093"/>
                    <a:pt x="6854" y="40160"/>
                    <a:pt x="8555" y="40748"/>
                  </a:cubicBezTo>
                  <a:cubicBezTo>
                    <a:pt x="10881" y="41550"/>
                    <a:pt x="13369" y="41751"/>
                    <a:pt x="15839" y="41751"/>
                  </a:cubicBezTo>
                  <a:cubicBezTo>
                    <a:pt x="16227" y="41751"/>
                    <a:pt x="16615" y="41746"/>
                    <a:pt x="17002" y="41738"/>
                  </a:cubicBezTo>
                  <a:cubicBezTo>
                    <a:pt x="20405" y="41661"/>
                    <a:pt x="23808" y="41289"/>
                    <a:pt x="27165" y="40655"/>
                  </a:cubicBezTo>
                  <a:cubicBezTo>
                    <a:pt x="26809" y="39062"/>
                    <a:pt x="26469" y="37438"/>
                    <a:pt x="26701" y="35829"/>
                  </a:cubicBezTo>
                  <a:cubicBezTo>
                    <a:pt x="27084" y="33282"/>
                    <a:pt x="28149" y="32771"/>
                    <a:pt x="29745" y="32771"/>
                  </a:cubicBezTo>
                  <a:cubicBezTo>
                    <a:pt x="30340" y="32771"/>
                    <a:pt x="31009" y="32842"/>
                    <a:pt x="31744" y="32905"/>
                  </a:cubicBezTo>
                  <a:cubicBezTo>
                    <a:pt x="33157" y="33024"/>
                    <a:pt x="34591" y="33059"/>
                    <a:pt x="36029" y="33059"/>
                  </a:cubicBezTo>
                  <a:cubicBezTo>
                    <a:pt x="37598" y="33059"/>
                    <a:pt x="39173" y="33017"/>
                    <a:pt x="40733" y="32995"/>
                  </a:cubicBezTo>
                  <a:lnTo>
                    <a:pt x="40733" y="32995"/>
                  </a:lnTo>
                  <a:cubicBezTo>
                    <a:pt x="41006" y="32187"/>
                    <a:pt x="41279" y="31378"/>
                    <a:pt x="41552" y="30569"/>
                  </a:cubicBezTo>
                  <a:cubicBezTo>
                    <a:pt x="41784" y="29889"/>
                    <a:pt x="41876" y="28899"/>
                    <a:pt x="41196" y="28651"/>
                  </a:cubicBezTo>
                  <a:cubicBezTo>
                    <a:pt x="41115" y="28622"/>
                    <a:pt x="41032" y="28609"/>
                    <a:pt x="40947" y="28609"/>
                  </a:cubicBezTo>
                  <a:cubicBezTo>
                    <a:pt x="40675" y="28609"/>
                    <a:pt x="40392" y="28741"/>
                    <a:pt x="40144" y="28883"/>
                  </a:cubicBezTo>
                  <a:cubicBezTo>
                    <a:pt x="39472" y="29306"/>
                    <a:pt x="38899" y="29865"/>
                    <a:pt x="38467" y="30519"/>
                  </a:cubicBezTo>
                  <a:lnTo>
                    <a:pt x="38467" y="30519"/>
                  </a:lnTo>
                  <a:cubicBezTo>
                    <a:pt x="39073" y="29308"/>
                    <a:pt x="39552" y="28035"/>
                    <a:pt x="39912" y="26733"/>
                  </a:cubicBezTo>
                  <a:lnTo>
                    <a:pt x="39912" y="26733"/>
                  </a:lnTo>
                  <a:cubicBezTo>
                    <a:pt x="38226" y="26748"/>
                    <a:pt x="36895" y="28713"/>
                    <a:pt x="36091" y="29966"/>
                  </a:cubicBezTo>
                  <a:cubicBezTo>
                    <a:pt x="38009" y="26949"/>
                    <a:pt x="39525" y="23685"/>
                    <a:pt x="40608" y="20282"/>
                  </a:cubicBezTo>
                  <a:cubicBezTo>
                    <a:pt x="41155" y="18578"/>
                    <a:pt x="41231" y="15745"/>
                    <a:pt x="39496" y="15745"/>
                  </a:cubicBezTo>
                  <a:cubicBezTo>
                    <a:pt x="39121" y="15745"/>
                    <a:pt x="38660" y="15877"/>
                    <a:pt x="38102" y="16183"/>
                  </a:cubicBezTo>
                  <a:cubicBezTo>
                    <a:pt x="32843" y="19051"/>
                    <a:pt x="29936" y="25010"/>
                    <a:pt x="28846" y="30917"/>
                  </a:cubicBezTo>
                  <a:lnTo>
                    <a:pt x="28846" y="30917"/>
                  </a:lnTo>
                  <a:cubicBezTo>
                    <a:pt x="29175" y="29114"/>
                    <a:pt x="31078" y="17472"/>
                    <a:pt x="28348" y="17472"/>
                  </a:cubicBezTo>
                  <a:cubicBezTo>
                    <a:pt x="28239" y="17472"/>
                    <a:pt x="28124" y="17491"/>
                    <a:pt x="28000" y="17529"/>
                  </a:cubicBezTo>
                  <a:cubicBezTo>
                    <a:pt x="27041" y="17838"/>
                    <a:pt x="26531" y="18844"/>
                    <a:pt x="26160" y="19772"/>
                  </a:cubicBezTo>
                  <a:cubicBezTo>
                    <a:pt x="24783" y="23345"/>
                    <a:pt x="24149" y="27228"/>
                    <a:pt x="24334" y="31064"/>
                  </a:cubicBezTo>
                  <a:cubicBezTo>
                    <a:pt x="24087" y="27166"/>
                    <a:pt x="23839" y="23268"/>
                    <a:pt x="23592" y="19369"/>
                  </a:cubicBezTo>
                  <a:cubicBezTo>
                    <a:pt x="23545" y="18720"/>
                    <a:pt x="23360" y="17884"/>
                    <a:pt x="22710" y="17792"/>
                  </a:cubicBezTo>
                  <a:cubicBezTo>
                    <a:pt x="22668" y="17785"/>
                    <a:pt x="22627" y="17781"/>
                    <a:pt x="22586" y="17781"/>
                  </a:cubicBezTo>
                  <a:cubicBezTo>
                    <a:pt x="22172" y="17781"/>
                    <a:pt x="21803" y="18120"/>
                    <a:pt x="21550" y="18472"/>
                  </a:cubicBezTo>
                  <a:cubicBezTo>
                    <a:pt x="20467" y="19880"/>
                    <a:pt x="19925" y="21690"/>
                    <a:pt x="20065" y="23453"/>
                  </a:cubicBezTo>
                  <a:cubicBezTo>
                    <a:pt x="19662" y="19029"/>
                    <a:pt x="19276" y="14605"/>
                    <a:pt x="18889" y="10181"/>
                  </a:cubicBezTo>
                  <a:cubicBezTo>
                    <a:pt x="18703" y="8123"/>
                    <a:pt x="18038" y="5524"/>
                    <a:pt x="15981" y="5262"/>
                  </a:cubicBezTo>
                  <a:cubicBezTo>
                    <a:pt x="15885" y="5249"/>
                    <a:pt x="15790" y="5243"/>
                    <a:pt x="15695" y="5243"/>
                  </a:cubicBezTo>
                  <a:cubicBezTo>
                    <a:pt x="14726" y="5243"/>
                    <a:pt x="13789" y="5868"/>
                    <a:pt x="13212" y="6685"/>
                  </a:cubicBezTo>
                  <a:cubicBezTo>
                    <a:pt x="12593" y="7566"/>
                    <a:pt x="12284" y="8649"/>
                    <a:pt x="12005" y="9701"/>
                  </a:cubicBezTo>
                  <a:cubicBezTo>
                    <a:pt x="11788" y="7443"/>
                    <a:pt x="11556" y="5107"/>
                    <a:pt x="10443" y="3127"/>
                  </a:cubicBezTo>
                  <a:cubicBezTo>
                    <a:pt x="9461" y="1396"/>
                    <a:pt x="7603" y="1"/>
                    <a:pt x="56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 flipH="1">
              <a:off x="2169370" y="1866836"/>
              <a:ext cx="1713101" cy="1822931"/>
            </a:xfrm>
            <a:custGeom>
              <a:avLst/>
              <a:gdLst/>
              <a:ahLst/>
              <a:cxnLst/>
              <a:rect l="l" t="t" r="r" b="b"/>
              <a:pathLst>
                <a:path w="40949" h="41152" extrusionOk="0">
                  <a:moveTo>
                    <a:pt x="4428" y="1"/>
                  </a:moveTo>
                  <a:cubicBezTo>
                    <a:pt x="2955" y="1"/>
                    <a:pt x="1739" y="1412"/>
                    <a:pt x="1130" y="2883"/>
                  </a:cubicBezTo>
                  <a:cubicBezTo>
                    <a:pt x="465" y="4508"/>
                    <a:pt x="357" y="6302"/>
                    <a:pt x="295" y="8050"/>
                  </a:cubicBezTo>
                  <a:cubicBezTo>
                    <a:pt x="1" y="17270"/>
                    <a:pt x="821" y="26443"/>
                    <a:pt x="821" y="35647"/>
                  </a:cubicBezTo>
                  <a:cubicBezTo>
                    <a:pt x="821" y="35606"/>
                    <a:pt x="850" y="35587"/>
                    <a:pt x="903" y="35587"/>
                  </a:cubicBezTo>
                  <a:cubicBezTo>
                    <a:pt x="1401" y="35587"/>
                    <a:pt x="4000" y="37259"/>
                    <a:pt x="4224" y="37426"/>
                  </a:cubicBezTo>
                  <a:cubicBezTo>
                    <a:pt x="5616" y="38494"/>
                    <a:pt x="6854" y="39561"/>
                    <a:pt x="8555" y="40149"/>
                  </a:cubicBezTo>
                  <a:cubicBezTo>
                    <a:pt x="10898" y="40943"/>
                    <a:pt x="13404" y="41152"/>
                    <a:pt x="15890" y="41152"/>
                  </a:cubicBezTo>
                  <a:cubicBezTo>
                    <a:pt x="16261" y="41152"/>
                    <a:pt x="16632" y="41147"/>
                    <a:pt x="17002" y="41139"/>
                  </a:cubicBezTo>
                  <a:cubicBezTo>
                    <a:pt x="20405" y="41062"/>
                    <a:pt x="23808" y="40690"/>
                    <a:pt x="27150" y="40056"/>
                  </a:cubicBezTo>
                  <a:cubicBezTo>
                    <a:pt x="26809" y="38463"/>
                    <a:pt x="26453" y="36839"/>
                    <a:pt x="26701" y="35230"/>
                  </a:cubicBezTo>
                  <a:cubicBezTo>
                    <a:pt x="27073" y="32683"/>
                    <a:pt x="28142" y="32172"/>
                    <a:pt x="29736" y="32172"/>
                  </a:cubicBezTo>
                  <a:cubicBezTo>
                    <a:pt x="30331" y="32172"/>
                    <a:pt x="30998" y="32243"/>
                    <a:pt x="31728" y="32306"/>
                  </a:cubicBezTo>
                  <a:cubicBezTo>
                    <a:pt x="32132" y="32340"/>
                    <a:pt x="32534" y="32352"/>
                    <a:pt x="32935" y="32352"/>
                  </a:cubicBezTo>
                  <a:cubicBezTo>
                    <a:pt x="33800" y="32352"/>
                    <a:pt x="34661" y="32298"/>
                    <a:pt x="35527" y="32298"/>
                  </a:cubicBezTo>
                  <a:cubicBezTo>
                    <a:pt x="35710" y="32298"/>
                    <a:pt x="35892" y="32300"/>
                    <a:pt x="36075" y="32306"/>
                  </a:cubicBezTo>
                  <a:cubicBezTo>
                    <a:pt x="36725" y="32337"/>
                    <a:pt x="37236" y="32461"/>
                    <a:pt x="37839" y="32615"/>
                  </a:cubicBezTo>
                  <a:cubicBezTo>
                    <a:pt x="38055" y="32662"/>
                    <a:pt x="39773" y="32646"/>
                    <a:pt x="39819" y="32770"/>
                  </a:cubicBezTo>
                  <a:cubicBezTo>
                    <a:pt x="39803" y="32693"/>
                    <a:pt x="39788" y="32600"/>
                    <a:pt x="39773" y="32523"/>
                  </a:cubicBezTo>
                  <a:lnTo>
                    <a:pt x="39773" y="32507"/>
                  </a:lnTo>
                  <a:cubicBezTo>
                    <a:pt x="39510" y="30945"/>
                    <a:pt x="39958" y="29274"/>
                    <a:pt x="40948" y="28037"/>
                  </a:cubicBezTo>
                  <a:lnTo>
                    <a:pt x="40948" y="28037"/>
                  </a:lnTo>
                  <a:cubicBezTo>
                    <a:pt x="40113" y="28098"/>
                    <a:pt x="39479" y="28795"/>
                    <a:pt x="38937" y="29444"/>
                  </a:cubicBezTo>
                  <a:cubicBezTo>
                    <a:pt x="38117" y="30403"/>
                    <a:pt x="37313" y="31362"/>
                    <a:pt x="36493" y="32337"/>
                  </a:cubicBezTo>
                  <a:cubicBezTo>
                    <a:pt x="36400" y="32059"/>
                    <a:pt x="36431" y="31765"/>
                    <a:pt x="36493" y="31486"/>
                  </a:cubicBezTo>
                  <a:cubicBezTo>
                    <a:pt x="36880" y="29568"/>
                    <a:pt x="37901" y="27789"/>
                    <a:pt x="39339" y="26474"/>
                  </a:cubicBezTo>
                  <a:cubicBezTo>
                    <a:pt x="39317" y="26473"/>
                    <a:pt x="39295" y="26473"/>
                    <a:pt x="39273" y="26473"/>
                  </a:cubicBezTo>
                  <a:cubicBezTo>
                    <a:pt x="38619" y="26473"/>
                    <a:pt x="38040" y="26908"/>
                    <a:pt x="37591" y="27371"/>
                  </a:cubicBezTo>
                  <a:cubicBezTo>
                    <a:pt x="36292" y="28717"/>
                    <a:pt x="35518" y="30496"/>
                    <a:pt x="34374" y="31981"/>
                  </a:cubicBezTo>
                  <a:cubicBezTo>
                    <a:pt x="34306" y="32063"/>
                    <a:pt x="34225" y="32157"/>
                    <a:pt x="34123" y="32157"/>
                  </a:cubicBezTo>
                  <a:cubicBezTo>
                    <a:pt x="34109" y="32157"/>
                    <a:pt x="34095" y="32155"/>
                    <a:pt x="34080" y="32151"/>
                  </a:cubicBezTo>
                  <a:cubicBezTo>
                    <a:pt x="33987" y="32136"/>
                    <a:pt x="33941" y="32043"/>
                    <a:pt x="33894" y="31966"/>
                  </a:cubicBezTo>
                  <a:cubicBezTo>
                    <a:pt x="33569" y="31208"/>
                    <a:pt x="34111" y="30666"/>
                    <a:pt x="34559" y="30125"/>
                  </a:cubicBezTo>
                  <a:cubicBezTo>
                    <a:pt x="35147" y="29413"/>
                    <a:pt x="35751" y="28686"/>
                    <a:pt x="36338" y="27959"/>
                  </a:cubicBezTo>
                  <a:cubicBezTo>
                    <a:pt x="36493" y="27789"/>
                    <a:pt x="36648" y="27572"/>
                    <a:pt x="36601" y="27340"/>
                  </a:cubicBezTo>
                  <a:cubicBezTo>
                    <a:pt x="36547" y="27116"/>
                    <a:pt x="36326" y="27022"/>
                    <a:pt x="36081" y="27022"/>
                  </a:cubicBezTo>
                  <a:cubicBezTo>
                    <a:pt x="35904" y="27022"/>
                    <a:pt x="35714" y="27071"/>
                    <a:pt x="35565" y="27155"/>
                  </a:cubicBezTo>
                  <a:cubicBezTo>
                    <a:pt x="35274" y="27307"/>
                    <a:pt x="34962" y="27531"/>
                    <a:pt x="34654" y="27531"/>
                  </a:cubicBezTo>
                  <a:cubicBezTo>
                    <a:pt x="34586" y="27531"/>
                    <a:pt x="34518" y="27520"/>
                    <a:pt x="34451" y="27495"/>
                  </a:cubicBezTo>
                  <a:cubicBezTo>
                    <a:pt x="35874" y="26551"/>
                    <a:pt x="37359" y="25546"/>
                    <a:pt x="38117" y="24030"/>
                  </a:cubicBezTo>
                  <a:cubicBezTo>
                    <a:pt x="38195" y="23875"/>
                    <a:pt x="38241" y="23643"/>
                    <a:pt x="38086" y="23550"/>
                  </a:cubicBezTo>
                  <a:cubicBezTo>
                    <a:pt x="38057" y="23539"/>
                    <a:pt x="38023" y="23534"/>
                    <a:pt x="37988" y="23534"/>
                  </a:cubicBezTo>
                  <a:cubicBezTo>
                    <a:pt x="37931" y="23534"/>
                    <a:pt x="37871" y="23547"/>
                    <a:pt x="37823" y="23566"/>
                  </a:cubicBezTo>
                  <a:cubicBezTo>
                    <a:pt x="37205" y="23767"/>
                    <a:pt x="36601" y="24045"/>
                    <a:pt x="36044" y="24386"/>
                  </a:cubicBezTo>
                  <a:cubicBezTo>
                    <a:pt x="36957" y="23705"/>
                    <a:pt x="37885" y="23009"/>
                    <a:pt x="38659" y="22174"/>
                  </a:cubicBezTo>
                  <a:cubicBezTo>
                    <a:pt x="39076" y="21725"/>
                    <a:pt x="39479" y="21168"/>
                    <a:pt x="39479" y="20549"/>
                  </a:cubicBezTo>
                  <a:cubicBezTo>
                    <a:pt x="39479" y="20457"/>
                    <a:pt x="39463" y="20364"/>
                    <a:pt x="39401" y="20302"/>
                  </a:cubicBezTo>
                  <a:cubicBezTo>
                    <a:pt x="39357" y="20252"/>
                    <a:pt x="39300" y="20232"/>
                    <a:pt x="39238" y="20232"/>
                  </a:cubicBezTo>
                  <a:cubicBezTo>
                    <a:pt x="39129" y="20232"/>
                    <a:pt x="39005" y="20295"/>
                    <a:pt x="38906" y="20364"/>
                  </a:cubicBezTo>
                  <a:cubicBezTo>
                    <a:pt x="38380" y="20720"/>
                    <a:pt x="37870" y="21091"/>
                    <a:pt x="37390" y="21493"/>
                  </a:cubicBezTo>
                  <a:cubicBezTo>
                    <a:pt x="38318" y="20101"/>
                    <a:pt x="39262" y="18678"/>
                    <a:pt x="39726" y="17069"/>
                  </a:cubicBezTo>
                  <a:cubicBezTo>
                    <a:pt x="39834" y="16713"/>
                    <a:pt x="39850" y="16187"/>
                    <a:pt x="39479" y="16079"/>
                  </a:cubicBezTo>
                  <a:cubicBezTo>
                    <a:pt x="39445" y="16070"/>
                    <a:pt x="39411" y="16066"/>
                    <a:pt x="39377" y="16066"/>
                  </a:cubicBezTo>
                  <a:cubicBezTo>
                    <a:pt x="39225" y="16066"/>
                    <a:pt x="39076" y="16142"/>
                    <a:pt x="38937" y="16218"/>
                  </a:cubicBezTo>
                  <a:cubicBezTo>
                    <a:pt x="36800" y="17400"/>
                    <a:pt x="35316" y="19682"/>
                    <a:pt x="35083" y="22116"/>
                  </a:cubicBezTo>
                  <a:lnTo>
                    <a:pt x="35083" y="22116"/>
                  </a:lnTo>
                  <a:cubicBezTo>
                    <a:pt x="35163" y="21130"/>
                    <a:pt x="35159" y="20143"/>
                    <a:pt x="35085" y="19157"/>
                  </a:cubicBezTo>
                  <a:cubicBezTo>
                    <a:pt x="35031" y="19131"/>
                    <a:pt x="34976" y="19120"/>
                    <a:pt x="34921" y="19120"/>
                  </a:cubicBezTo>
                  <a:cubicBezTo>
                    <a:pt x="34677" y="19120"/>
                    <a:pt x="34435" y="19345"/>
                    <a:pt x="34296" y="19559"/>
                  </a:cubicBezTo>
                  <a:cubicBezTo>
                    <a:pt x="33136" y="21276"/>
                    <a:pt x="33012" y="23473"/>
                    <a:pt x="33012" y="25530"/>
                  </a:cubicBezTo>
                  <a:cubicBezTo>
                    <a:pt x="32966" y="24417"/>
                    <a:pt x="32827" y="23318"/>
                    <a:pt x="32626" y="22220"/>
                  </a:cubicBezTo>
                  <a:cubicBezTo>
                    <a:pt x="32162" y="22266"/>
                    <a:pt x="31852" y="22731"/>
                    <a:pt x="31651" y="23148"/>
                  </a:cubicBezTo>
                  <a:cubicBezTo>
                    <a:pt x="30940" y="24664"/>
                    <a:pt x="30708" y="26505"/>
                    <a:pt x="30754" y="28145"/>
                  </a:cubicBezTo>
                  <a:cubicBezTo>
                    <a:pt x="30615" y="27325"/>
                    <a:pt x="30475" y="26505"/>
                    <a:pt x="30321" y="25685"/>
                  </a:cubicBezTo>
                  <a:cubicBezTo>
                    <a:pt x="29563" y="27495"/>
                    <a:pt x="29192" y="29460"/>
                    <a:pt x="29207" y="31409"/>
                  </a:cubicBezTo>
                  <a:cubicBezTo>
                    <a:pt x="27969" y="28330"/>
                    <a:pt x="29130" y="24850"/>
                    <a:pt x="28990" y="21524"/>
                  </a:cubicBezTo>
                  <a:lnTo>
                    <a:pt x="28990" y="21524"/>
                  </a:lnTo>
                  <a:cubicBezTo>
                    <a:pt x="28700" y="21543"/>
                    <a:pt x="28438" y="21726"/>
                    <a:pt x="28290" y="21974"/>
                  </a:cubicBezTo>
                  <a:lnTo>
                    <a:pt x="28290" y="21974"/>
                  </a:lnTo>
                  <a:cubicBezTo>
                    <a:pt x="28469" y="20975"/>
                    <a:pt x="28419" y="19938"/>
                    <a:pt x="28171" y="18956"/>
                  </a:cubicBezTo>
                  <a:cubicBezTo>
                    <a:pt x="25355" y="22669"/>
                    <a:pt x="24829" y="27557"/>
                    <a:pt x="24396" y="32167"/>
                  </a:cubicBezTo>
                  <a:cubicBezTo>
                    <a:pt x="22184" y="29955"/>
                    <a:pt x="21921" y="26521"/>
                    <a:pt x="21627" y="23411"/>
                  </a:cubicBezTo>
                  <a:cubicBezTo>
                    <a:pt x="21596" y="23086"/>
                    <a:pt x="21534" y="22715"/>
                    <a:pt x="21256" y="22560"/>
                  </a:cubicBezTo>
                  <a:cubicBezTo>
                    <a:pt x="21179" y="22519"/>
                    <a:pt x="21102" y="22501"/>
                    <a:pt x="21025" y="22501"/>
                  </a:cubicBezTo>
                  <a:cubicBezTo>
                    <a:pt x="20666" y="22501"/>
                    <a:pt x="20315" y="22900"/>
                    <a:pt x="20111" y="23257"/>
                  </a:cubicBezTo>
                  <a:cubicBezTo>
                    <a:pt x="19044" y="25190"/>
                    <a:pt x="18332" y="27340"/>
                    <a:pt x="18038" y="29537"/>
                  </a:cubicBezTo>
                  <a:cubicBezTo>
                    <a:pt x="17698" y="24339"/>
                    <a:pt x="17373" y="19126"/>
                    <a:pt x="16723" y="13959"/>
                  </a:cubicBezTo>
                  <a:cubicBezTo>
                    <a:pt x="16630" y="13232"/>
                    <a:pt x="16538" y="12490"/>
                    <a:pt x="16166" y="11856"/>
                  </a:cubicBezTo>
                  <a:cubicBezTo>
                    <a:pt x="15825" y="11272"/>
                    <a:pt x="15207" y="10793"/>
                    <a:pt x="14544" y="10793"/>
                  </a:cubicBezTo>
                  <a:cubicBezTo>
                    <a:pt x="14487" y="10793"/>
                    <a:pt x="14430" y="10796"/>
                    <a:pt x="14372" y="10804"/>
                  </a:cubicBezTo>
                  <a:cubicBezTo>
                    <a:pt x="13552" y="10912"/>
                    <a:pt x="12995" y="11670"/>
                    <a:pt x="12608" y="12397"/>
                  </a:cubicBezTo>
                  <a:cubicBezTo>
                    <a:pt x="11526" y="14377"/>
                    <a:pt x="10891" y="16589"/>
                    <a:pt x="10721" y="18848"/>
                  </a:cubicBezTo>
                  <a:cubicBezTo>
                    <a:pt x="9747" y="13851"/>
                    <a:pt x="9777" y="8654"/>
                    <a:pt x="8138" y="3843"/>
                  </a:cubicBezTo>
                  <a:cubicBezTo>
                    <a:pt x="7705" y="2590"/>
                    <a:pt x="7117" y="1321"/>
                    <a:pt x="6034" y="563"/>
                  </a:cubicBezTo>
                  <a:cubicBezTo>
                    <a:pt x="5477" y="170"/>
                    <a:pt x="4937" y="1"/>
                    <a:pt x="44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 flipH="1">
              <a:off x="905682" y="3253337"/>
              <a:ext cx="2930191" cy="1014236"/>
            </a:xfrm>
            <a:custGeom>
              <a:avLst/>
              <a:gdLst/>
              <a:ahLst/>
              <a:cxnLst/>
              <a:rect l="l" t="t" r="r" b="b"/>
              <a:pathLst>
                <a:path w="66148" h="22896" extrusionOk="0">
                  <a:moveTo>
                    <a:pt x="29300" y="1"/>
                  </a:moveTo>
                  <a:lnTo>
                    <a:pt x="1" y="17666"/>
                  </a:lnTo>
                  <a:cubicBezTo>
                    <a:pt x="2545" y="21311"/>
                    <a:pt x="5816" y="22896"/>
                    <a:pt x="9642" y="22896"/>
                  </a:cubicBezTo>
                  <a:cubicBezTo>
                    <a:pt x="9957" y="22896"/>
                    <a:pt x="10275" y="22885"/>
                    <a:pt x="10597" y="22864"/>
                  </a:cubicBezTo>
                  <a:lnTo>
                    <a:pt x="55010" y="22895"/>
                  </a:lnTo>
                  <a:cubicBezTo>
                    <a:pt x="61167" y="22895"/>
                    <a:pt x="66148" y="17914"/>
                    <a:pt x="66148" y="11757"/>
                  </a:cubicBezTo>
                  <a:lnTo>
                    <a:pt x="661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 flipH="1">
              <a:off x="905739" y="2559112"/>
              <a:ext cx="524221" cy="1713782"/>
            </a:xfrm>
            <a:custGeom>
              <a:avLst/>
              <a:gdLst/>
              <a:ahLst/>
              <a:cxnLst/>
              <a:rect l="l" t="t" r="r" b="b"/>
              <a:pathLst>
                <a:path w="11031" h="38688" extrusionOk="0">
                  <a:moveTo>
                    <a:pt x="5746" y="1"/>
                  </a:moveTo>
                  <a:cubicBezTo>
                    <a:pt x="5231" y="1"/>
                    <a:pt x="4716" y="32"/>
                    <a:pt x="4208" y="95"/>
                  </a:cubicBezTo>
                  <a:cubicBezTo>
                    <a:pt x="3605" y="172"/>
                    <a:pt x="2986" y="296"/>
                    <a:pt x="2460" y="636"/>
                  </a:cubicBezTo>
                  <a:cubicBezTo>
                    <a:pt x="1470" y="1286"/>
                    <a:pt x="1702" y="2152"/>
                    <a:pt x="1702" y="3173"/>
                  </a:cubicBezTo>
                  <a:cubicBezTo>
                    <a:pt x="1671" y="5184"/>
                    <a:pt x="1517" y="7195"/>
                    <a:pt x="1408" y="9206"/>
                  </a:cubicBezTo>
                  <a:cubicBezTo>
                    <a:pt x="1192" y="13507"/>
                    <a:pt x="975" y="17792"/>
                    <a:pt x="743" y="22092"/>
                  </a:cubicBezTo>
                  <a:cubicBezTo>
                    <a:pt x="589" y="25093"/>
                    <a:pt x="434" y="28079"/>
                    <a:pt x="387" y="31080"/>
                  </a:cubicBezTo>
                  <a:cubicBezTo>
                    <a:pt x="372" y="32642"/>
                    <a:pt x="372" y="34205"/>
                    <a:pt x="418" y="35752"/>
                  </a:cubicBezTo>
                  <a:cubicBezTo>
                    <a:pt x="434" y="36494"/>
                    <a:pt x="1" y="38227"/>
                    <a:pt x="913" y="38613"/>
                  </a:cubicBezTo>
                  <a:cubicBezTo>
                    <a:pt x="1048" y="38671"/>
                    <a:pt x="1201" y="38687"/>
                    <a:pt x="1356" y="38687"/>
                  </a:cubicBezTo>
                  <a:cubicBezTo>
                    <a:pt x="1451" y="38687"/>
                    <a:pt x="1547" y="38681"/>
                    <a:pt x="1640" y="38675"/>
                  </a:cubicBezTo>
                  <a:cubicBezTo>
                    <a:pt x="4595" y="38351"/>
                    <a:pt x="7643" y="37175"/>
                    <a:pt x="9282" y="34700"/>
                  </a:cubicBezTo>
                  <a:cubicBezTo>
                    <a:pt x="10783" y="32441"/>
                    <a:pt x="10860" y="29564"/>
                    <a:pt x="10876" y="26872"/>
                  </a:cubicBezTo>
                  <a:lnTo>
                    <a:pt x="10999" y="9191"/>
                  </a:lnTo>
                  <a:cubicBezTo>
                    <a:pt x="11015" y="6855"/>
                    <a:pt x="11030" y="4473"/>
                    <a:pt x="10195" y="2292"/>
                  </a:cubicBezTo>
                  <a:cubicBezTo>
                    <a:pt x="9947" y="1642"/>
                    <a:pt x="9623" y="1008"/>
                    <a:pt x="9050" y="621"/>
                  </a:cubicBezTo>
                  <a:cubicBezTo>
                    <a:pt x="8957" y="575"/>
                    <a:pt x="8865" y="513"/>
                    <a:pt x="8772" y="466"/>
                  </a:cubicBezTo>
                  <a:lnTo>
                    <a:pt x="8787" y="466"/>
                  </a:lnTo>
                  <a:cubicBezTo>
                    <a:pt x="8416" y="296"/>
                    <a:pt x="8014" y="203"/>
                    <a:pt x="7627" y="141"/>
                  </a:cubicBezTo>
                  <a:cubicBezTo>
                    <a:pt x="7006" y="48"/>
                    <a:pt x="6376" y="1"/>
                    <a:pt x="5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 flipH="1">
              <a:off x="1351773" y="1655583"/>
              <a:ext cx="659944" cy="1054413"/>
            </a:xfrm>
            <a:custGeom>
              <a:avLst/>
              <a:gdLst/>
              <a:ahLst/>
              <a:cxnLst/>
              <a:rect l="l" t="t" r="r" b="b"/>
              <a:pathLst>
                <a:path w="14898" h="23803" extrusionOk="0">
                  <a:moveTo>
                    <a:pt x="8253" y="0"/>
                  </a:moveTo>
                  <a:cubicBezTo>
                    <a:pt x="7903" y="0"/>
                    <a:pt x="7553" y="16"/>
                    <a:pt x="7209" y="42"/>
                  </a:cubicBezTo>
                  <a:cubicBezTo>
                    <a:pt x="5507" y="181"/>
                    <a:pt x="3790" y="660"/>
                    <a:pt x="2398" y="1681"/>
                  </a:cubicBezTo>
                  <a:cubicBezTo>
                    <a:pt x="944" y="2749"/>
                    <a:pt x="263" y="4218"/>
                    <a:pt x="263" y="6013"/>
                  </a:cubicBezTo>
                  <a:cubicBezTo>
                    <a:pt x="279" y="7328"/>
                    <a:pt x="619" y="8627"/>
                    <a:pt x="975" y="9896"/>
                  </a:cubicBezTo>
                  <a:cubicBezTo>
                    <a:pt x="1052" y="10174"/>
                    <a:pt x="1145" y="10468"/>
                    <a:pt x="1129" y="10762"/>
                  </a:cubicBezTo>
                  <a:cubicBezTo>
                    <a:pt x="1068" y="11829"/>
                    <a:pt x="402" y="12958"/>
                    <a:pt x="31" y="13948"/>
                  </a:cubicBezTo>
                  <a:cubicBezTo>
                    <a:pt x="16" y="13979"/>
                    <a:pt x="0" y="14010"/>
                    <a:pt x="16" y="14041"/>
                  </a:cubicBezTo>
                  <a:cubicBezTo>
                    <a:pt x="31" y="14072"/>
                    <a:pt x="62" y="14088"/>
                    <a:pt x="93" y="14103"/>
                  </a:cubicBezTo>
                  <a:cubicBezTo>
                    <a:pt x="573" y="14304"/>
                    <a:pt x="1099" y="14443"/>
                    <a:pt x="1624" y="14505"/>
                  </a:cubicBezTo>
                  <a:cubicBezTo>
                    <a:pt x="1671" y="14505"/>
                    <a:pt x="1717" y="14521"/>
                    <a:pt x="1748" y="14552"/>
                  </a:cubicBezTo>
                  <a:cubicBezTo>
                    <a:pt x="1779" y="14598"/>
                    <a:pt x="1764" y="14645"/>
                    <a:pt x="1748" y="14691"/>
                  </a:cubicBezTo>
                  <a:cubicBezTo>
                    <a:pt x="1671" y="14877"/>
                    <a:pt x="1563" y="15047"/>
                    <a:pt x="1547" y="15232"/>
                  </a:cubicBezTo>
                  <a:cubicBezTo>
                    <a:pt x="1501" y="15526"/>
                    <a:pt x="1764" y="15573"/>
                    <a:pt x="1810" y="15805"/>
                  </a:cubicBezTo>
                  <a:cubicBezTo>
                    <a:pt x="1857" y="16021"/>
                    <a:pt x="1671" y="16176"/>
                    <a:pt x="1841" y="16424"/>
                  </a:cubicBezTo>
                  <a:cubicBezTo>
                    <a:pt x="1965" y="16609"/>
                    <a:pt x="2150" y="16764"/>
                    <a:pt x="2259" y="16950"/>
                  </a:cubicBezTo>
                  <a:cubicBezTo>
                    <a:pt x="2444" y="17274"/>
                    <a:pt x="2367" y="17677"/>
                    <a:pt x="2367" y="18048"/>
                  </a:cubicBezTo>
                  <a:cubicBezTo>
                    <a:pt x="2385" y="18855"/>
                    <a:pt x="2977" y="19114"/>
                    <a:pt x="3746" y="19114"/>
                  </a:cubicBezTo>
                  <a:cubicBezTo>
                    <a:pt x="4922" y="19114"/>
                    <a:pt x="6511" y="18510"/>
                    <a:pt x="7101" y="18342"/>
                  </a:cubicBezTo>
                  <a:cubicBezTo>
                    <a:pt x="7105" y="18340"/>
                    <a:pt x="7109" y="18340"/>
                    <a:pt x="7114" y="18340"/>
                  </a:cubicBezTo>
                  <a:cubicBezTo>
                    <a:pt x="7379" y="18340"/>
                    <a:pt x="8263" y="20481"/>
                    <a:pt x="8369" y="20755"/>
                  </a:cubicBezTo>
                  <a:cubicBezTo>
                    <a:pt x="8756" y="21652"/>
                    <a:pt x="9143" y="22797"/>
                    <a:pt x="9065" y="23802"/>
                  </a:cubicBezTo>
                  <a:cubicBezTo>
                    <a:pt x="10767" y="22905"/>
                    <a:pt x="12484" y="22008"/>
                    <a:pt x="14031" y="20848"/>
                  </a:cubicBezTo>
                  <a:cubicBezTo>
                    <a:pt x="12824" y="19564"/>
                    <a:pt x="11881" y="18110"/>
                    <a:pt x="11092" y="16532"/>
                  </a:cubicBezTo>
                  <a:cubicBezTo>
                    <a:pt x="10875" y="16114"/>
                    <a:pt x="10968" y="15325"/>
                    <a:pt x="11138" y="14892"/>
                  </a:cubicBezTo>
                  <a:cubicBezTo>
                    <a:pt x="11262" y="14583"/>
                    <a:pt x="11478" y="14320"/>
                    <a:pt x="11695" y="14072"/>
                  </a:cubicBezTo>
                  <a:cubicBezTo>
                    <a:pt x="12391" y="13314"/>
                    <a:pt x="13211" y="12665"/>
                    <a:pt x="13799" y="11798"/>
                  </a:cubicBezTo>
                  <a:cubicBezTo>
                    <a:pt x="14758" y="10375"/>
                    <a:pt x="14897" y="8534"/>
                    <a:pt x="14727" y="6817"/>
                  </a:cubicBezTo>
                  <a:cubicBezTo>
                    <a:pt x="14619" y="5657"/>
                    <a:pt x="14356" y="4435"/>
                    <a:pt x="13845" y="3352"/>
                  </a:cubicBezTo>
                  <a:cubicBezTo>
                    <a:pt x="13428" y="2455"/>
                    <a:pt x="12840" y="1635"/>
                    <a:pt x="12035" y="1032"/>
                  </a:cubicBezTo>
                  <a:cubicBezTo>
                    <a:pt x="10967" y="233"/>
                    <a:pt x="9605" y="0"/>
                    <a:pt x="8253" y="0"/>
                  </a:cubicBezTo>
                  <a:close/>
                </a:path>
              </a:pathLst>
            </a:custGeom>
            <a:solidFill>
              <a:srgbClr val="FFA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 flipH="1">
              <a:off x="1492952" y="2337848"/>
              <a:ext cx="202174" cy="324878"/>
            </a:xfrm>
            <a:custGeom>
              <a:avLst/>
              <a:gdLst/>
              <a:ahLst/>
              <a:cxnLst/>
              <a:rect l="l" t="t" r="r" b="b"/>
              <a:pathLst>
                <a:path w="4564" h="7334" extrusionOk="0">
                  <a:moveTo>
                    <a:pt x="4563" y="2275"/>
                  </a:moveTo>
                  <a:lnTo>
                    <a:pt x="4563" y="2275"/>
                  </a:lnTo>
                  <a:cubicBezTo>
                    <a:pt x="4563" y="2275"/>
                    <a:pt x="4562" y="2275"/>
                    <a:pt x="4562" y="2275"/>
                  </a:cubicBezTo>
                  <a:lnTo>
                    <a:pt x="4562" y="2275"/>
                  </a:lnTo>
                  <a:cubicBezTo>
                    <a:pt x="4562" y="2275"/>
                    <a:pt x="4563" y="2275"/>
                    <a:pt x="4563" y="2275"/>
                  </a:cubicBezTo>
                  <a:close/>
                  <a:moveTo>
                    <a:pt x="3867" y="1"/>
                  </a:moveTo>
                  <a:cubicBezTo>
                    <a:pt x="3558" y="774"/>
                    <a:pt x="2939" y="1393"/>
                    <a:pt x="2243" y="1841"/>
                  </a:cubicBezTo>
                  <a:cubicBezTo>
                    <a:pt x="1547" y="2306"/>
                    <a:pt x="773" y="2615"/>
                    <a:pt x="0" y="2924"/>
                  </a:cubicBezTo>
                  <a:cubicBezTo>
                    <a:pt x="480" y="3589"/>
                    <a:pt x="897" y="4579"/>
                    <a:pt x="1222" y="5368"/>
                  </a:cubicBezTo>
                  <a:cubicBezTo>
                    <a:pt x="1501" y="6003"/>
                    <a:pt x="1717" y="6652"/>
                    <a:pt x="1841" y="7333"/>
                  </a:cubicBezTo>
                  <a:cubicBezTo>
                    <a:pt x="2289" y="5693"/>
                    <a:pt x="3032" y="4146"/>
                    <a:pt x="3991" y="2754"/>
                  </a:cubicBezTo>
                  <a:cubicBezTo>
                    <a:pt x="4145" y="2554"/>
                    <a:pt x="4315" y="2338"/>
                    <a:pt x="4562" y="2275"/>
                  </a:cubicBezTo>
                  <a:lnTo>
                    <a:pt x="4562" y="2275"/>
                  </a:lnTo>
                  <a:cubicBezTo>
                    <a:pt x="4561" y="2275"/>
                    <a:pt x="4560" y="2275"/>
                    <a:pt x="4559" y="2275"/>
                  </a:cubicBezTo>
                  <a:cubicBezTo>
                    <a:pt x="4457" y="2275"/>
                    <a:pt x="3990" y="1267"/>
                    <a:pt x="3945" y="1145"/>
                  </a:cubicBezTo>
                  <a:cubicBezTo>
                    <a:pt x="3744" y="759"/>
                    <a:pt x="3867" y="403"/>
                    <a:pt x="3867" y="1"/>
                  </a:cubicBezTo>
                  <a:close/>
                </a:path>
              </a:pathLst>
            </a:custGeom>
            <a:solidFill>
              <a:srgbClr val="FFA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 flipH="1">
              <a:off x="1869833" y="2103117"/>
              <a:ext cx="48772" cy="67376"/>
            </a:xfrm>
            <a:custGeom>
              <a:avLst/>
              <a:gdLst/>
              <a:ahLst/>
              <a:cxnLst/>
              <a:rect l="l" t="t" r="r" b="b"/>
              <a:pathLst>
                <a:path w="1101" h="1521" extrusionOk="0">
                  <a:moveTo>
                    <a:pt x="406" y="0"/>
                  </a:moveTo>
                  <a:cubicBezTo>
                    <a:pt x="0" y="0"/>
                    <a:pt x="253" y="855"/>
                    <a:pt x="311" y="1046"/>
                  </a:cubicBezTo>
                  <a:cubicBezTo>
                    <a:pt x="387" y="1272"/>
                    <a:pt x="514" y="1520"/>
                    <a:pt x="709" y="1520"/>
                  </a:cubicBezTo>
                  <a:cubicBezTo>
                    <a:pt x="754" y="1520"/>
                    <a:pt x="801" y="1507"/>
                    <a:pt x="853" y="1479"/>
                  </a:cubicBezTo>
                  <a:cubicBezTo>
                    <a:pt x="1100" y="1324"/>
                    <a:pt x="1008" y="968"/>
                    <a:pt x="930" y="752"/>
                  </a:cubicBezTo>
                  <a:cubicBezTo>
                    <a:pt x="853" y="551"/>
                    <a:pt x="729" y="55"/>
                    <a:pt x="482" y="9"/>
                  </a:cubicBezTo>
                  <a:cubicBezTo>
                    <a:pt x="454" y="3"/>
                    <a:pt x="429" y="0"/>
                    <a:pt x="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 flipH="1">
              <a:off x="1809544" y="2313174"/>
              <a:ext cx="136392" cy="89702"/>
            </a:xfrm>
            <a:custGeom>
              <a:avLst/>
              <a:gdLst/>
              <a:ahLst/>
              <a:cxnLst/>
              <a:rect l="l" t="t" r="r" b="b"/>
              <a:pathLst>
                <a:path w="3079" h="2025" extrusionOk="0">
                  <a:moveTo>
                    <a:pt x="232" y="1"/>
                  </a:moveTo>
                  <a:cubicBezTo>
                    <a:pt x="93" y="155"/>
                    <a:pt x="0" y="372"/>
                    <a:pt x="78" y="573"/>
                  </a:cubicBezTo>
                  <a:cubicBezTo>
                    <a:pt x="139" y="728"/>
                    <a:pt x="294" y="805"/>
                    <a:pt x="325" y="960"/>
                  </a:cubicBezTo>
                  <a:cubicBezTo>
                    <a:pt x="372" y="1176"/>
                    <a:pt x="186" y="1331"/>
                    <a:pt x="356" y="1594"/>
                  </a:cubicBezTo>
                  <a:cubicBezTo>
                    <a:pt x="493" y="1785"/>
                    <a:pt x="726" y="2025"/>
                    <a:pt x="981" y="2025"/>
                  </a:cubicBezTo>
                  <a:cubicBezTo>
                    <a:pt x="1015" y="2025"/>
                    <a:pt x="1049" y="2021"/>
                    <a:pt x="1083" y="2012"/>
                  </a:cubicBezTo>
                  <a:cubicBezTo>
                    <a:pt x="1176" y="1981"/>
                    <a:pt x="1253" y="1919"/>
                    <a:pt x="1331" y="1857"/>
                  </a:cubicBezTo>
                  <a:cubicBezTo>
                    <a:pt x="1903" y="1347"/>
                    <a:pt x="2491" y="836"/>
                    <a:pt x="3079" y="326"/>
                  </a:cubicBezTo>
                  <a:lnTo>
                    <a:pt x="3079" y="326"/>
                  </a:lnTo>
                  <a:cubicBezTo>
                    <a:pt x="2736" y="445"/>
                    <a:pt x="2370" y="504"/>
                    <a:pt x="2004" y="504"/>
                  </a:cubicBezTo>
                  <a:cubicBezTo>
                    <a:pt x="1378" y="504"/>
                    <a:pt x="750" y="333"/>
                    <a:pt x="2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 flipH="1">
              <a:off x="1784871" y="2313883"/>
              <a:ext cx="152871" cy="46645"/>
            </a:xfrm>
            <a:custGeom>
              <a:avLst/>
              <a:gdLst/>
              <a:ahLst/>
              <a:cxnLst/>
              <a:rect l="l" t="t" r="r" b="b"/>
              <a:pathLst>
                <a:path w="3451" h="1053" extrusionOk="0">
                  <a:moveTo>
                    <a:pt x="3451" y="0"/>
                  </a:moveTo>
                  <a:lnTo>
                    <a:pt x="3451" y="0"/>
                  </a:lnTo>
                  <a:cubicBezTo>
                    <a:pt x="3450" y="93"/>
                    <a:pt x="3342" y="108"/>
                    <a:pt x="3296" y="139"/>
                  </a:cubicBezTo>
                  <a:cubicBezTo>
                    <a:pt x="3358" y="108"/>
                    <a:pt x="3450" y="93"/>
                    <a:pt x="3451" y="0"/>
                  </a:cubicBezTo>
                  <a:close/>
                  <a:moveTo>
                    <a:pt x="3296" y="139"/>
                  </a:moveTo>
                  <a:cubicBezTo>
                    <a:pt x="3157" y="186"/>
                    <a:pt x="2816" y="340"/>
                    <a:pt x="2677" y="387"/>
                  </a:cubicBezTo>
                  <a:cubicBezTo>
                    <a:pt x="1873" y="758"/>
                    <a:pt x="991" y="851"/>
                    <a:pt x="109" y="851"/>
                  </a:cubicBezTo>
                  <a:cubicBezTo>
                    <a:pt x="47" y="851"/>
                    <a:pt x="1" y="897"/>
                    <a:pt x="16" y="959"/>
                  </a:cubicBezTo>
                  <a:cubicBezTo>
                    <a:pt x="16" y="1006"/>
                    <a:pt x="63" y="1052"/>
                    <a:pt x="109" y="1052"/>
                  </a:cubicBezTo>
                  <a:cubicBezTo>
                    <a:pt x="697" y="1021"/>
                    <a:pt x="1300" y="944"/>
                    <a:pt x="1873" y="774"/>
                  </a:cubicBezTo>
                  <a:cubicBezTo>
                    <a:pt x="2368" y="634"/>
                    <a:pt x="2832" y="356"/>
                    <a:pt x="3296" y="13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 flipH="1">
              <a:off x="1850652" y="1999506"/>
              <a:ext cx="117920" cy="66358"/>
            </a:xfrm>
            <a:custGeom>
              <a:avLst/>
              <a:gdLst/>
              <a:ahLst/>
              <a:cxnLst/>
              <a:rect l="l" t="t" r="r" b="b"/>
              <a:pathLst>
                <a:path w="2662" h="1498" extrusionOk="0">
                  <a:moveTo>
                    <a:pt x="1438" y="0"/>
                  </a:moveTo>
                  <a:cubicBezTo>
                    <a:pt x="1381" y="0"/>
                    <a:pt x="1325" y="4"/>
                    <a:pt x="1269" y="12"/>
                  </a:cubicBezTo>
                  <a:cubicBezTo>
                    <a:pt x="573" y="59"/>
                    <a:pt x="1" y="879"/>
                    <a:pt x="418" y="1497"/>
                  </a:cubicBezTo>
                  <a:cubicBezTo>
                    <a:pt x="681" y="1033"/>
                    <a:pt x="898" y="832"/>
                    <a:pt x="1362" y="786"/>
                  </a:cubicBezTo>
                  <a:cubicBezTo>
                    <a:pt x="1446" y="777"/>
                    <a:pt x="1527" y="773"/>
                    <a:pt x="1606" y="773"/>
                  </a:cubicBezTo>
                  <a:cubicBezTo>
                    <a:pt x="1964" y="773"/>
                    <a:pt x="2282" y="862"/>
                    <a:pt x="2661" y="1064"/>
                  </a:cubicBezTo>
                  <a:cubicBezTo>
                    <a:pt x="2661" y="442"/>
                    <a:pt x="2041" y="0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 flipH="1">
              <a:off x="1502389" y="2025730"/>
              <a:ext cx="62548" cy="160047"/>
            </a:xfrm>
            <a:custGeom>
              <a:avLst/>
              <a:gdLst/>
              <a:ahLst/>
              <a:cxnLst/>
              <a:rect l="l" t="t" r="r" b="b"/>
              <a:pathLst>
                <a:path w="1412" h="3613" extrusionOk="0">
                  <a:moveTo>
                    <a:pt x="694" y="1763"/>
                  </a:moveTo>
                  <a:cubicBezTo>
                    <a:pt x="1118" y="1763"/>
                    <a:pt x="1172" y="2948"/>
                    <a:pt x="928" y="3349"/>
                  </a:cubicBezTo>
                  <a:cubicBezTo>
                    <a:pt x="897" y="3411"/>
                    <a:pt x="866" y="3442"/>
                    <a:pt x="851" y="3442"/>
                  </a:cubicBezTo>
                  <a:cubicBezTo>
                    <a:pt x="487" y="3241"/>
                    <a:pt x="330" y="2618"/>
                    <a:pt x="290" y="2033"/>
                  </a:cubicBezTo>
                  <a:lnTo>
                    <a:pt x="290" y="2033"/>
                  </a:lnTo>
                  <a:cubicBezTo>
                    <a:pt x="450" y="1842"/>
                    <a:pt x="584" y="1763"/>
                    <a:pt x="694" y="1763"/>
                  </a:cubicBezTo>
                  <a:close/>
                  <a:moveTo>
                    <a:pt x="1020" y="0"/>
                  </a:moveTo>
                  <a:cubicBezTo>
                    <a:pt x="853" y="0"/>
                    <a:pt x="668" y="101"/>
                    <a:pt x="573" y="240"/>
                  </a:cubicBezTo>
                  <a:cubicBezTo>
                    <a:pt x="0" y="983"/>
                    <a:pt x="31" y="2004"/>
                    <a:pt x="248" y="2870"/>
                  </a:cubicBezTo>
                  <a:cubicBezTo>
                    <a:pt x="310" y="3102"/>
                    <a:pt x="418" y="3318"/>
                    <a:pt x="604" y="3489"/>
                  </a:cubicBezTo>
                  <a:cubicBezTo>
                    <a:pt x="650" y="3535"/>
                    <a:pt x="727" y="3612"/>
                    <a:pt x="851" y="3612"/>
                  </a:cubicBezTo>
                  <a:cubicBezTo>
                    <a:pt x="1412" y="3541"/>
                    <a:pt x="1318" y="1692"/>
                    <a:pt x="718" y="1692"/>
                  </a:cubicBezTo>
                  <a:cubicBezTo>
                    <a:pt x="672" y="1692"/>
                    <a:pt x="624" y="1702"/>
                    <a:pt x="573" y="1725"/>
                  </a:cubicBezTo>
                  <a:cubicBezTo>
                    <a:pt x="435" y="1794"/>
                    <a:pt x="359" y="1911"/>
                    <a:pt x="289" y="2023"/>
                  </a:cubicBezTo>
                  <a:lnTo>
                    <a:pt x="289" y="2023"/>
                  </a:lnTo>
                  <a:cubicBezTo>
                    <a:pt x="265" y="1668"/>
                    <a:pt x="284" y="1328"/>
                    <a:pt x="325" y="1106"/>
                  </a:cubicBezTo>
                  <a:cubicBezTo>
                    <a:pt x="418" y="720"/>
                    <a:pt x="557" y="194"/>
                    <a:pt x="975" y="54"/>
                  </a:cubicBezTo>
                  <a:cubicBezTo>
                    <a:pt x="999" y="49"/>
                    <a:pt x="1024" y="45"/>
                    <a:pt x="1050" y="45"/>
                  </a:cubicBezTo>
                  <a:cubicBezTo>
                    <a:pt x="1160" y="45"/>
                    <a:pt x="1281" y="100"/>
                    <a:pt x="1331" y="225"/>
                  </a:cubicBezTo>
                  <a:lnTo>
                    <a:pt x="1331" y="209"/>
                  </a:lnTo>
                  <a:cubicBezTo>
                    <a:pt x="1270" y="61"/>
                    <a:pt x="1150" y="0"/>
                    <a:pt x="10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 flipH="1">
              <a:off x="1102752" y="1584563"/>
              <a:ext cx="1023715" cy="840191"/>
            </a:xfrm>
            <a:custGeom>
              <a:avLst/>
              <a:gdLst/>
              <a:ahLst/>
              <a:cxnLst/>
              <a:rect l="l" t="t" r="r" b="b"/>
              <a:pathLst>
                <a:path w="23110" h="18967" extrusionOk="0">
                  <a:moveTo>
                    <a:pt x="15137" y="1"/>
                  </a:moveTo>
                  <a:cubicBezTo>
                    <a:pt x="14680" y="1"/>
                    <a:pt x="14230" y="137"/>
                    <a:pt x="13845" y="397"/>
                  </a:cubicBezTo>
                  <a:cubicBezTo>
                    <a:pt x="13706" y="490"/>
                    <a:pt x="13567" y="614"/>
                    <a:pt x="13397" y="645"/>
                  </a:cubicBezTo>
                  <a:cubicBezTo>
                    <a:pt x="13334" y="662"/>
                    <a:pt x="13272" y="668"/>
                    <a:pt x="13209" y="668"/>
                  </a:cubicBezTo>
                  <a:cubicBezTo>
                    <a:pt x="13101" y="668"/>
                    <a:pt x="12994" y="649"/>
                    <a:pt x="12886" y="629"/>
                  </a:cubicBezTo>
                  <a:cubicBezTo>
                    <a:pt x="12222" y="522"/>
                    <a:pt x="11550" y="469"/>
                    <a:pt x="10879" y="469"/>
                  </a:cubicBezTo>
                  <a:cubicBezTo>
                    <a:pt x="8158" y="469"/>
                    <a:pt x="5442" y="1334"/>
                    <a:pt x="3233" y="2934"/>
                  </a:cubicBezTo>
                  <a:cubicBezTo>
                    <a:pt x="2166" y="3723"/>
                    <a:pt x="1191" y="4698"/>
                    <a:pt x="603" y="5889"/>
                  </a:cubicBezTo>
                  <a:cubicBezTo>
                    <a:pt x="217" y="6693"/>
                    <a:pt x="0" y="7621"/>
                    <a:pt x="77" y="8518"/>
                  </a:cubicBezTo>
                  <a:cubicBezTo>
                    <a:pt x="108" y="8874"/>
                    <a:pt x="139" y="9462"/>
                    <a:pt x="340" y="9756"/>
                  </a:cubicBezTo>
                  <a:cubicBezTo>
                    <a:pt x="409" y="9866"/>
                    <a:pt x="551" y="9927"/>
                    <a:pt x="693" y="9927"/>
                  </a:cubicBezTo>
                  <a:cubicBezTo>
                    <a:pt x="871" y="9927"/>
                    <a:pt x="1049" y="9832"/>
                    <a:pt x="1083" y="9617"/>
                  </a:cubicBezTo>
                  <a:lnTo>
                    <a:pt x="1083" y="9617"/>
                  </a:lnTo>
                  <a:cubicBezTo>
                    <a:pt x="1006" y="10127"/>
                    <a:pt x="1516" y="10591"/>
                    <a:pt x="2027" y="10607"/>
                  </a:cubicBezTo>
                  <a:cubicBezTo>
                    <a:pt x="2039" y="10607"/>
                    <a:pt x="2052" y="10607"/>
                    <a:pt x="2064" y="10607"/>
                  </a:cubicBezTo>
                  <a:cubicBezTo>
                    <a:pt x="2575" y="10607"/>
                    <a:pt x="3025" y="10304"/>
                    <a:pt x="3372" y="9926"/>
                  </a:cubicBezTo>
                  <a:cubicBezTo>
                    <a:pt x="3674" y="9598"/>
                    <a:pt x="3902" y="9197"/>
                    <a:pt x="4176" y="8830"/>
                  </a:cubicBezTo>
                  <a:lnTo>
                    <a:pt x="4176" y="8830"/>
                  </a:lnTo>
                  <a:cubicBezTo>
                    <a:pt x="4142" y="8936"/>
                    <a:pt x="4156" y="9070"/>
                    <a:pt x="4223" y="9137"/>
                  </a:cubicBezTo>
                  <a:cubicBezTo>
                    <a:pt x="4289" y="9214"/>
                    <a:pt x="4394" y="9244"/>
                    <a:pt x="4499" y="9244"/>
                  </a:cubicBezTo>
                  <a:cubicBezTo>
                    <a:pt x="4542" y="9244"/>
                    <a:pt x="4585" y="9239"/>
                    <a:pt x="4625" y="9230"/>
                  </a:cubicBezTo>
                  <a:cubicBezTo>
                    <a:pt x="4765" y="9184"/>
                    <a:pt x="4873" y="9091"/>
                    <a:pt x="4997" y="8983"/>
                  </a:cubicBezTo>
                  <a:cubicBezTo>
                    <a:pt x="5337" y="8689"/>
                    <a:pt x="5677" y="8348"/>
                    <a:pt x="5956" y="7977"/>
                  </a:cubicBezTo>
                  <a:lnTo>
                    <a:pt x="5956" y="7977"/>
                  </a:lnTo>
                  <a:cubicBezTo>
                    <a:pt x="5801" y="8240"/>
                    <a:pt x="5724" y="8549"/>
                    <a:pt x="5724" y="8843"/>
                  </a:cubicBezTo>
                  <a:cubicBezTo>
                    <a:pt x="5724" y="8952"/>
                    <a:pt x="5739" y="9075"/>
                    <a:pt x="5801" y="9168"/>
                  </a:cubicBezTo>
                  <a:cubicBezTo>
                    <a:pt x="5886" y="9285"/>
                    <a:pt x="6037" y="9344"/>
                    <a:pt x="6188" y="9344"/>
                  </a:cubicBezTo>
                  <a:cubicBezTo>
                    <a:pt x="6257" y="9344"/>
                    <a:pt x="6326" y="9332"/>
                    <a:pt x="6389" y="9307"/>
                  </a:cubicBezTo>
                  <a:cubicBezTo>
                    <a:pt x="6590" y="9230"/>
                    <a:pt x="6745" y="9075"/>
                    <a:pt x="6884" y="8921"/>
                  </a:cubicBezTo>
                  <a:lnTo>
                    <a:pt x="6884" y="8921"/>
                  </a:lnTo>
                  <a:cubicBezTo>
                    <a:pt x="6822" y="9184"/>
                    <a:pt x="6776" y="9462"/>
                    <a:pt x="6822" y="9741"/>
                  </a:cubicBezTo>
                  <a:cubicBezTo>
                    <a:pt x="6869" y="10004"/>
                    <a:pt x="7054" y="10267"/>
                    <a:pt x="7317" y="10359"/>
                  </a:cubicBezTo>
                  <a:cubicBezTo>
                    <a:pt x="7367" y="10373"/>
                    <a:pt x="7418" y="10380"/>
                    <a:pt x="7470" y="10380"/>
                  </a:cubicBezTo>
                  <a:cubicBezTo>
                    <a:pt x="7708" y="10380"/>
                    <a:pt x="7959" y="10243"/>
                    <a:pt x="8137" y="10065"/>
                  </a:cubicBezTo>
                  <a:cubicBezTo>
                    <a:pt x="8354" y="9864"/>
                    <a:pt x="8508" y="9586"/>
                    <a:pt x="8709" y="9369"/>
                  </a:cubicBezTo>
                  <a:lnTo>
                    <a:pt x="8709" y="9369"/>
                  </a:lnTo>
                  <a:cubicBezTo>
                    <a:pt x="8678" y="9771"/>
                    <a:pt x="8694" y="10189"/>
                    <a:pt x="8864" y="10560"/>
                  </a:cubicBezTo>
                  <a:cubicBezTo>
                    <a:pt x="9019" y="10932"/>
                    <a:pt x="9359" y="11241"/>
                    <a:pt x="9761" y="11272"/>
                  </a:cubicBezTo>
                  <a:cubicBezTo>
                    <a:pt x="9730" y="10854"/>
                    <a:pt x="9638" y="10437"/>
                    <a:pt x="9498" y="10050"/>
                  </a:cubicBezTo>
                  <a:lnTo>
                    <a:pt x="9498" y="10050"/>
                  </a:lnTo>
                  <a:cubicBezTo>
                    <a:pt x="9792" y="10390"/>
                    <a:pt x="10225" y="10591"/>
                    <a:pt x="10674" y="10622"/>
                  </a:cubicBezTo>
                  <a:cubicBezTo>
                    <a:pt x="10697" y="10626"/>
                    <a:pt x="10720" y="10628"/>
                    <a:pt x="10743" y="10628"/>
                  </a:cubicBezTo>
                  <a:cubicBezTo>
                    <a:pt x="10812" y="10628"/>
                    <a:pt x="10879" y="10611"/>
                    <a:pt x="10937" y="10576"/>
                  </a:cubicBezTo>
                  <a:cubicBezTo>
                    <a:pt x="11123" y="10421"/>
                    <a:pt x="10937" y="10143"/>
                    <a:pt x="10891" y="9973"/>
                  </a:cubicBezTo>
                  <a:lnTo>
                    <a:pt x="10891" y="9973"/>
                  </a:lnTo>
                  <a:cubicBezTo>
                    <a:pt x="11293" y="10127"/>
                    <a:pt x="11401" y="10576"/>
                    <a:pt x="11478" y="10947"/>
                  </a:cubicBezTo>
                  <a:cubicBezTo>
                    <a:pt x="11633" y="11535"/>
                    <a:pt x="11942" y="12278"/>
                    <a:pt x="11942" y="12881"/>
                  </a:cubicBezTo>
                  <a:cubicBezTo>
                    <a:pt x="11973" y="11782"/>
                    <a:pt x="11695" y="10050"/>
                    <a:pt x="12654" y="9261"/>
                  </a:cubicBezTo>
                  <a:cubicBezTo>
                    <a:pt x="12920" y="9031"/>
                    <a:pt x="13276" y="8907"/>
                    <a:pt x="13629" y="8907"/>
                  </a:cubicBezTo>
                  <a:cubicBezTo>
                    <a:pt x="13892" y="8907"/>
                    <a:pt x="14153" y="8976"/>
                    <a:pt x="14371" y="9122"/>
                  </a:cubicBezTo>
                  <a:cubicBezTo>
                    <a:pt x="14789" y="9416"/>
                    <a:pt x="15005" y="9926"/>
                    <a:pt x="15114" y="10421"/>
                  </a:cubicBezTo>
                  <a:cubicBezTo>
                    <a:pt x="15377" y="11550"/>
                    <a:pt x="15191" y="12773"/>
                    <a:pt x="14619" y="13778"/>
                  </a:cubicBezTo>
                  <a:cubicBezTo>
                    <a:pt x="14495" y="13995"/>
                    <a:pt x="14340" y="14211"/>
                    <a:pt x="14155" y="14381"/>
                  </a:cubicBezTo>
                  <a:cubicBezTo>
                    <a:pt x="14000" y="14521"/>
                    <a:pt x="13845" y="14629"/>
                    <a:pt x="13660" y="14691"/>
                  </a:cubicBezTo>
                  <a:cubicBezTo>
                    <a:pt x="13563" y="14723"/>
                    <a:pt x="13460" y="14738"/>
                    <a:pt x="13356" y="14738"/>
                  </a:cubicBezTo>
                  <a:cubicBezTo>
                    <a:pt x="13008" y="14738"/>
                    <a:pt x="12653" y="14564"/>
                    <a:pt x="12546" y="14242"/>
                  </a:cubicBezTo>
                  <a:lnTo>
                    <a:pt x="12546" y="14242"/>
                  </a:lnTo>
                  <a:cubicBezTo>
                    <a:pt x="12468" y="15588"/>
                    <a:pt x="12345" y="16934"/>
                    <a:pt x="12793" y="18233"/>
                  </a:cubicBezTo>
                  <a:cubicBezTo>
                    <a:pt x="12902" y="18558"/>
                    <a:pt x="13118" y="18929"/>
                    <a:pt x="13458" y="18929"/>
                  </a:cubicBezTo>
                  <a:cubicBezTo>
                    <a:pt x="13892" y="18914"/>
                    <a:pt x="14046" y="18341"/>
                    <a:pt x="14000" y="17924"/>
                  </a:cubicBezTo>
                  <a:lnTo>
                    <a:pt x="14000" y="17924"/>
                  </a:lnTo>
                  <a:cubicBezTo>
                    <a:pt x="14278" y="18249"/>
                    <a:pt x="14232" y="18883"/>
                    <a:pt x="14650" y="18960"/>
                  </a:cubicBezTo>
                  <a:cubicBezTo>
                    <a:pt x="14674" y="18965"/>
                    <a:pt x="14698" y="18967"/>
                    <a:pt x="14722" y="18967"/>
                  </a:cubicBezTo>
                  <a:cubicBezTo>
                    <a:pt x="14941" y="18967"/>
                    <a:pt x="15134" y="18781"/>
                    <a:pt x="15176" y="18558"/>
                  </a:cubicBezTo>
                  <a:cubicBezTo>
                    <a:pt x="15237" y="18326"/>
                    <a:pt x="15176" y="18063"/>
                    <a:pt x="15114" y="17831"/>
                  </a:cubicBezTo>
                  <a:lnTo>
                    <a:pt x="15114" y="17831"/>
                  </a:lnTo>
                  <a:cubicBezTo>
                    <a:pt x="15285" y="18189"/>
                    <a:pt x="15550" y="18613"/>
                    <a:pt x="15920" y="18613"/>
                  </a:cubicBezTo>
                  <a:cubicBezTo>
                    <a:pt x="15949" y="18613"/>
                    <a:pt x="15980" y="18610"/>
                    <a:pt x="16011" y="18604"/>
                  </a:cubicBezTo>
                  <a:cubicBezTo>
                    <a:pt x="16305" y="18543"/>
                    <a:pt x="16490" y="18233"/>
                    <a:pt x="16506" y="17924"/>
                  </a:cubicBezTo>
                  <a:cubicBezTo>
                    <a:pt x="16506" y="17630"/>
                    <a:pt x="16367" y="17351"/>
                    <a:pt x="16243" y="17073"/>
                  </a:cubicBezTo>
                  <a:lnTo>
                    <a:pt x="16243" y="17073"/>
                  </a:lnTo>
                  <a:cubicBezTo>
                    <a:pt x="16833" y="17395"/>
                    <a:pt x="17512" y="17613"/>
                    <a:pt x="18178" y="17613"/>
                  </a:cubicBezTo>
                  <a:cubicBezTo>
                    <a:pt x="18472" y="17613"/>
                    <a:pt x="18763" y="17570"/>
                    <a:pt x="19043" y="17475"/>
                  </a:cubicBezTo>
                  <a:cubicBezTo>
                    <a:pt x="19971" y="17166"/>
                    <a:pt x="20683" y="16160"/>
                    <a:pt x="20451" y="15232"/>
                  </a:cubicBezTo>
                  <a:lnTo>
                    <a:pt x="20451" y="15232"/>
                  </a:lnTo>
                  <a:cubicBezTo>
                    <a:pt x="20462" y="15232"/>
                    <a:pt x="20473" y="15232"/>
                    <a:pt x="20485" y="15232"/>
                  </a:cubicBezTo>
                  <a:cubicBezTo>
                    <a:pt x="21401" y="15232"/>
                    <a:pt x="22296" y="14618"/>
                    <a:pt x="22632" y="13778"/>
                  </a:cubicBezTo>
                  <a:cubicBezTo>
                    <a:pt x="22740" y="13515"/>
                    <a:pt x="22787" y="13221"/>
                    <a:pt x="22678" y="12989"/>
                  </a:cubicBezTo>
                  <a:cubicBezTo>
                    <a:pt x="22592" y="12817"/>
                    <a:pt x="22402" y="12697"/>
                    <a:pt x="22221" y="12697"/>
                  </a:cubicBezTo>
                  <a:cubicBezTo>
                    <a:pt x="22141" y="12697"/>
                    <a:pt x="22064" y="12721"/>
                    <a:pt x="21998" y="12773"/>
                  </a:cubicBezTo>
                  <a:cubicBezTo>
                    <a:pt x="22137" y="12510"/>
                    <a:pt x="22338" y="12278"/>
                    <a:pt x="22462" y="12015"/>
                  </a:cubicBezTo>
                  <a:cubicBezTo>
                    <a:pt x="22601" y="11736"/>
                    <a:pt x="22632" y="11396"/>
                    <a:pt x="22446" y="11164"/>
                  </a:cubicBezTo>
                  <a:cubicBezTo>
                    <a:pt x="22362" y="11058"/>
                    <a:pt x="22219" y="11004"/>
                    <a:pt x="22082" y="11004"/>
                  </a:cubicBezTo>
                  <a:cubicBezTo>
                    <a:pt x="22056" y="11004"/>
                    <a:pt x="22031" y="11006"/>
                    <a:pt x="22006" y="11009"/>
                  </a:cubicBezTo>
                  <a:lnTo>
                    <a:pt x="22006" y="11009"/>
                  </a:lnTo>
                  <a:cubicBezTo>
                    <a:pt x="22700" y="10379"/>
                    <a:pt x="23110" y="9449"/>
                    <a:pt x="23096" y="8518"/>
                  </a:cubicBezTo>
                  <a:lnTo>
                    <a:pt x="23096" y="8518"/>
                  </a:lnTo>
                  <a:cubicBezTo>
                    <a:pt x="22638" y="9049"/>
                    <a:pt x="21972" y="9523"/>
                    <a:pt x="21320" y="9523"/>
                  </a:cubicBezTo>
                  <a:cubicBezTo>
                    <a:pt x="21136" y="9523"/>
                    <a:pt x="20953" y="9485"/>
                    <a:pt x="20775" y="9400"/>
                  </a:cubicBezTo>
                  <a:cubicBezTo>
                    <a:pt x="20219" y="9122"/>
                    <a:pt x="19956" y="8472"/>
                    <a:pt x="19816" y="7869"/>
                  </a:cubicBezTo>
                  <a:cubicBezTo>
                    <a:pt x="19492" y="6569"/>
                    <a:pt x="19414" y="5208"/>
                    <a:pt x="18966" y="3940"/>
                  </a:cubicBezTo>
                  <a:cubicBezTo>
                    <a:pt x="18517" y="2671"/>
                    <a:pt x="17589" y="1464"/>
                    <a:pt x="16258" y="1217"/>
                  </a:cubicBezTo>
                  <a:cubicBezTo>
                    <a:pt x="16537" y="1062"/>
                    <a:pt x="16753" y="799"/>
                    <a:pt x="16862" y="505"/>
                  </a:cubicBezTo>
                  <a:cubicBezTo>
                    <a:pt x="16654" y="460"/>
                    <a:pt x="16443" y="438"/>
                    <a:pt x="16234" y="438"/>
                  </a:cubicBezTo>
                  <a:cubicBezTo>
                    <a:pt x="15868" y="438"/>
                    <a:pt x="15505" y="507"/>
                    <a:pt x="15160" y="645"/>
                  </a:cubicBezTo>
                  <a:lnTo>
                    <a:pt x="15640" y="57"/>
                  </a:lnTo>
                  <a:cubicBezTo>
                    <a:pt x="15473" y="19"/>
                    <a:pt x="15305" y="1"/>
                    <a:pt x="1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 flipH="1">
              <a:off x="1099631" y="1584752"/>
              <a:ext cx="1029961" cy="839792"/>
            </a:xfrm>
            <a:custGeom>
              <a:avLst/>
              <a:gdLst/>
              <a:ahLst/>
              <a:cxnLst/>
              <a:rect l="l" t="t" r="r" b="b"/>
              <a:pathLst>
                <a:path w="23251" h="18958" extrusionOk="0">
                  <a:moveTo>
                    <a:pt x="14897" y="1"/>
                  </a:moveTo>
                  <a:cubicBezTo>
                    <a:pt x="14975" y="16"/>
                    <a:pt x="15052" y="47"/>
                    <a:pt x="15129" y="78"/>
                  </a:cubicBezTo>
                  <a:cubicBezTo>
                    <a:pt x="14867" y="264"/>
                    <a:pt x="14650" y="527"/>
                    <a:pt x="14495" y="805"/>
                  </a:cubicBezTo>
                  <a:cubicBezTo>
                    <a:pt x="14806" y="745"/>
                    <a:pt x="15126" y="713"/>
                    <a:pt x="15445" y="713"/>
                  </a:cubicBezTo>
                  <a:cubicBezTo>
                    <a:pt x="15698" y="713"/>
                    <a:pt x="15950" y="733"/>
                    <a:pt x="16197" y="774"/>
                  </a:cubicBezTo>
                  <a:cubicBezTo>
                    <a:pt x="15253" y="1068"/>
                    <a:pt x="14325" y="1455"/>
                    <a:pt x="13459" y="1935"/>
                  </a:cubicBezTo>
                  <a:cubicBezTo>
                    <a:pt x="13861" y="1950"/>
                    <a:pt x="14217" y="2306"/>
                    <a:pt x="14356" y="2693"/>
                  </a:cubicBezTo>
                  <a:cubicBezTo>
                    <a:pt x="14495" y="3079"/>
                    <a:pt x="14480" y="3512"/>
                    <a:pt x="14433" y="3930"/>
                  </a:cubicBezTo>
                  <a:cubicBezTo>
                    <a:pt x="14356" y="4471"/>
                    <a:pt x="14232" y="5044"/>
                    <a:pt x="13830" y="5431"/>
                  </a:cubicBezTo>
                  <a:cubicBezTo>
                    <a:pt x="13499" y="5773"/>
                    <a:pt x="13024" y="5914"/>
                    <a:pt x="12543" y="5914"/>
                  </a:cubicBezTo>
                  <a:cubicBezTo>
                    <a:pt x="12372" y="5914"/>
                    <a:pt x="12201" y="5896"/>
                    <a:pt x="12036" y="5864"/>
                  </a:cubicBezTo>
                  <a:cubicBezTo>
                    <a:pt x="11417" y="5724"/>
                    <a:pt x="10860" y="5400"/>
                    <a:pt x="10303" y="5059"/>
                  </a:cubicBezTo>
                  <a:cubicBezTo>
                    <a:pt x="10040" y="4905"/>
                    <a:pt x="9762" y="4734"/>
                    <a:pt x="9483" y="4580"/>
                  </a:cubicBezTo>
                  <a:lnTo>
                    <a:pt x="9483" y="4580"/>
                  </a:lnTo>
                  <a:cubicBezTo>
                    <a:pt x="9591" y="5260"/>
                    <a:pt x="9715" y="5941"/>
                    <a:pt x="9823" y="6637"/>
                  </a:cubicBezTo>
                  <a:cubicBezTo>
                    <a:pt x="9839" y="6792"/>
                    <a:pt x="9870" y="6977"/>
                    <a:pt x="9777" y="7117"/>
                  </a:cubicBezTo>
                  <a:cubicBezTo>
                    <a:pt x="9697" y="7261"/>
                    <a:pt x="9546" y="7318"/>
                    <a:pt x="9379" y="7318"/>
                  </a:cubicBezTo>
                  <a:cubicBezTo>
                    <a:pt x="9223" y="7318"/>
                    <a:pt x="9052" y="7269"/>
                    <a:pt x="8911" y="7194"/>
                  </a:cubicBezTo>
                  <a:cubicBezTo>
                    <a:pt x="8369" y="6916"/>
                    <a:pt x="7921" y="6452"/>
                    <a:pt x="7673" y="5895"/>
                  </a:cubicBezTo>
                  <a:lnTo>
                    <a:pt x="7519" y="6049"/>
                  </a:lnTo>
                  <a:cubicBezTo>
                    <a:pt x="7302" y="5400"/>
                    <a:pt x="7395" y="4564"/>
                    <a:pt x="6853" y="4147"/>
                  </a:cubicBezTo>
                  <a:cubicBezTo>
                    <a:pt x="6668" y="4013"/>
                    <a:pt x="6454" y="3958"/>
                    <a:pt x="6233" y="3958"/>
                  </a:cubicBezTo>
                  <a:cubicBezTo>
                    <a:pt x="5918" y="3958"/>
                    <a:pt x="5588" y="4069"/>
                    <a:pt x="5306" y="4224"/>
                  </a:cubicBezTo>
                  <a:cubicBezTo>
                    <a:pt x="4409" y="4673"/>
                    <a:pt x="3698" y="5462"/>
                    <a:pt x="3326" y="6390"/>
                  </a:cubicBezTo>
                  <a:cubicBezTo>
                    <a:pt x="3419" y="5941"/>
                    <a:pt x="3404" y="5477"/>
                    <a:pt x="3295" y="5044"/>
                  </a:cubicBezTo>
                  <a:cubicBezTo>
                    <a:pt x="3264" y="4920"/>
                    <a:pt x="3218" y="4796"/>
                    <a:pt x="3125" y="4719"/>
                  </a:cubicBezTo>
                  <a:cubicBezTo>
                    <a:pt x="3053" y="4652"/>
                    <a:pt x="2965" y="4624"/>
                    <a:pt x="2871" y="4624"/>
                  </a:cubicBezTo>
                  <a:cubicBezTo>
                    <a:pt x="2684" y="4624"/>
                    <a:pt x="2470" y="4734"/>
                    <a:pt x="2305" y="4858"/>
                  </a:cubicBezTo>
                  <a:cubicBezTo>
                    <a:pt x="1532" y="5431"/>
                    <a:pt x="929" y="6250"/>
                    <a:pt x="588" y="7163"/>
                  </a:cubicBezTo>
                  <a:cubicBezTo>
                    <a:pt x="310" y="7890"/>
                    <a:pt x="0" y="9019"/>
                    <a:pt x="480" y="9746"/>
                  </a:cubicBezTo>
                  <a:cubicBezTo>
                    <a:pt x="556" y="9851"/>
                    <a:pt x="702" y="9911"/>
                    <a:pt x="844" y="9911"/>
                  </a:cubicBezTo>
                  <a:cubicBezTo>
                    <a:pt x="1018" y="9911"/>
                    <a:pt x="1188" y="9820"/>
                    <a:pt x="1223" y="9607"/>
                  </a:cubicBezTo>
                  <a:lnTo>
                    <a:pt x="1223" y="9607"/>
                  </a:lnTo>
                  <a:cubicBezTo>
                    <a:pt x="1145" y="10118"/>
                    <a:pt x="1656" y="10582"/>
                    <a:pt x="2166" y="10597"/>
                  </a:cubicBezTo>
                  <a:cubicBezTo>
                    <a:pt x="2179" y="10598"/>
                    <a:pt x="2191" y="10598"/>
                    <a:pt x="2204" y="10598"/>
                  </a:cubicBezTo>
                  <a:cubicBezTo>
                    <a:pt x="2714" y="10598"/>
                    <a:pt x="3165" y="10294"/>
                    <a:pt x="3512" y="9917"/>
                  </a:cubicBezTo>
                  <a:cubicBezTo>
                    <a:pt x="3813" y="9574"/>
                    <a:pt x="4042" y="9184"/>
                    <a:pt x="4315" y="8820"/>
                  </a:cubicBezTo>
                  <a:lnTo>
                    <a:pt x="4315" y="8820"/>
                  </a:lnTo>
                  <a:cubicBezTo>
                    <a:pt x="4282" y="8926"/>
                    <a:pt x="4295" y="9060"/>
                    <a:pt x="4363" y="9128"/>
                  </a:cubicBezTo>
                  <a:cubicBezTo>
                    <a:pt x="4424" y="9199"/>
                    <a:pt x="4518" y="9230"/>
                    <a:pt x="4614" y="9230"/>
                  </a:cubicBezTo>
                  <a:cubicBezTo>
                    <a:pt x="4665" y="9230"/>
                    <a:pt x="4717" y="9221"/>
                    <a:pt x="4765" y="9205"/>
                  </a:cubicBezTo>
                  <a:cubicBezTo>
                    <a:pt x="4904" y="9174"/>
                    <a:pt x="5028" y="9066"/>
                    <a:pt x="5136" y="8973"/>
                  </a:cubicBezTo>
                  <a:cubicBezTo>
                    <a:pt x="5477" y="8679"/>
                    <a:pt x="5817" y="8339"/>
                    <a:pt x="6095" y="7968"/>
                  </a:cubicBezTo>
                  <a:lnTo>
                    <a:pt x="6095" y="7968"/>
                  </a:lnTo>
                  <a:cubicBezTo>
                    <a:pt x="5941" y="8231"/>
                    <a:pt x="5863" y="8524"/>
                    <a:pt x="5863" y="8834"/>
                  </a:cubicBezTo>
                  <a:cubicBezTo>
                    <a:pt x="5863" y="8942"/>
                    <a:pt x="5879" y="9066"/>
                    <a:pt x="5941" y="9159"/>
                  </a:cubicBezTo>
                  <a:cubicBezTo>
                    <a:pt x="6026" y="9276"/>
                    <a:pt x="6177" y="9334"/>
                    <a:pt x="6328" y="9334"/>
                  </a:cubicBezTo>
                  <a:cubicBezTo>
                    <a:pt x="6397" y="9334"/>
                    <a:pt x="6466" y="9322"/>
                    <a:pt x="6529" y="9298"/>
                  </a:cubicBezTo>
                  <a:cubicBezTo>
                    <a:pt x="6714" y="9221"/>
                    <a:pt x="6884" y="9066"/>
                    <a:pt x="7024" y="8911"/>
                  </a:cubicBezTo>
                  <a:lnTo>
                    <a:pt x="7024" y="8911"/>
                  </a:lnTo>
                  <a:cubicBezTo>
                    <a:pt x="6962" y="9174"/>
                    <a:pt x="6915" y="9453"/>
                    <a:pt x="6962" y="9731"/>
                  </a:cubicBezTo>
                  <a:cubicBezTo>
                    <a:pt x="7008" y="9994"/>
                    <a:pt x="7194" y="10257"/>
                    <a:pt x="7457" y="10334"/>
                  </a:cubicBezTo>
                  <a:cubicBezTo>
                    <a:pt x="7513" y="10353"/>
                    <a:pt x="7572" y="10362"/>
                    <a:pt x="7631" y="10362"/>
                  </a:cubicBezTo>
                  <a:cubicBezTo>
                    <a:pt x="7863" y="10362"/>
                    <a:pt x="8104" y="10228"/>
                    <a:pt x="8277" y="10056"/>
                  </a:cubicBezTo>
                  <a:cubicBezTo>
                    <a:pt x="8493" y="9839"/>
                    <a:pt x="8632" y="9576"/>
                    <a:pt x="8849" y="9360"/>
                  </a:cubicBezTo>
                  <a:lnTo>
                    <a:pt x="8849" y="9360"/>
                  </a:lnTo>
                  <a:cubicBezTo>
                    <a:pt x="8818" y="9762"/>
                    <a:pt x="8833" y="10180"/>
                    <a:pt x="8988" y="10551"/>
                  </a:cubicBezTo>
                  <a:cubicBezTo>
                    <a:pt x="9158" y="10907"/>
                    <a:pt x="9499" y="11216"/>
                    <a:pt x="9901" y="11262"/>
                  </a:cubicBezTo>
                  <a:cubicBezTo>
                    <a:pt x="9870" y="10845"/>
                    <a:pt x="9777" y="10427"/>
                    <a:pt x="9638" y="10040"/>
                  </a:cubicBezTo>
                  <a:lnTo>
                    <a:pt x="9638" y="10040"/>
                  </a:lnTo>
                  <a:cubicBezTo>
                    <a:pt x="9932" y="10381"/>
                    <a:pt x="10365" y="10582"/>
                    <a:pt x="10814" y="10613"/>
                  </a:cubicBezTo>
                  <a:cubicBezTo>
                    <a:pt x="10906" y="10613"/>
                    <a:pt x="10999" y="10613"/>
                    <a:pt x="11077" y="10566"/>
                  </a:cubicBezTo>
                  <a:cubicBezTo>
                    <a:pt x="11262" y="10412"/>
                    <a:pt x="11077" y="10133"/>
                    <a:pt x="11030" y="9963"/>
                  </a:cubicBezTo>
                  <a:lnTo>
                    <a:pt x="11030" y="9963"/>
                  </a:lnTo>
                  <a:cubicBezTo>
                    <a:pt x="11432" y="10102"/>
                    <a:pt x="11541" y="10566"/>
                    <a:pt x="11618" y="10938"/>
                  </a:cubicBezTo>
                  <a:cubicBezTo>
                    <a:pt x="11773" y="11525"/>
                    <a:pt x="12082" y="12268"/>
                    <a:pt x="12082" y="12871"/>
                  </a:cubicBezTo>
                  <a:cubicBezTo>
                    <a:pt x="12113" y="11773"/>
                    <a:pt x="11835" y="10040"/>
                    <a:pt x="12794" y="9251"/>
                  </a:cubicBezTo>
                  <a:cubicBezTo>
                    <a:pt x="13059" y="9021"/>
                    <a:pt x="13416" y="8898"/>
                    <a:pt x="13768" y="8898"/>
                  </a:cubicBezTo>
                  <a:cubicBezTo>
                    <a:pt x="14032" y="8898"/>
                    <a:pt x="14292" y="8967"/>
                    <a:pt x="14511" y="9112"/>
                  </a:cubicBezTo>
                  <a:cubicBezTo>
                    <a:pt x="14928" y="9406"/>
                    <a:pt x="15145" y="9917"/>
                    <a:pt x="15253" y="10412"/>
                  </a:cubicBezTo>
                  <a:cubicBezTo>
                    <a:pt x="15516" y="11541"/>
                    <a:pt x="15331" y="12763"/>
                    <a:pt x="14758" y="13769"/>
                  </a:cubicBezTo>
                  <a:cubicBezTo>
                    <a:pt x="14634" y="13985"/>
                    <a:pt x="14480" y="14202"/>
                    <a:pt x="14294" y="14372"/>
                  </a:cubicBezTo>
                  <a:cubicBezTo>
                    <a:pt x="14155" y="14496"/>
                    <a:pt x="13985" y="14604"/>
                    <a:pt x="13815" y="14666"/>
                  </a:cubicBezTo>
                  <a:cubicBezTo>
                    <a:pt x="13709" y="14703"/>
                    <a:pt x="13596" y="14722"/>
                    <a:pt x="13484" y="14722"/>
                  </a:cubicBezTo>
                  <a:cubicBezTo>
                    <a:pt x="13136" y="14722"/>
                    <a:pt x="12794" y="14545"/>
                    <a:pt x="12701" y="14217"/>
                  </a:cubicBezTo>
                  <a:lnTo>
                    <a:pt x="12701" y="14217"/>
                  </a:lnTo>
                  <a:cubicBezTo>
                    <a:pt x="12608" y="15563"/>
                    <a:pt x="12484" y="16924"/>
                    <a:pt x="12933" y="18208"/>
                  </a:cubicBezTo>
                  <a:cubicBezTo>
                    <a:pt x="13039" y="18542"/>
                    <a:pt x="13249" y="18905"/>
                    <a:pt x="13578" y="18905"/>
                  </a:cubicBezTo>
                  <a:cubicBezTo>
                    <a:pt x="13584" y="18905"/>
                    <a:pt x="13591" y="18905"/>
                    <a:pt x="13598" y="18904"/>
                  </a:cubicBezTo>
                  <a:cubicBezTo>
                    <a:pt x="14031" y="18904"/>
                    <a:pt x="14186" y="18332"/>
                    <a:pt x="14139" y="17899"/>
                  </a:cubicBezTo>
                  <a:lnTo>
                    <a:pt x="14139" y="17899"/>
                  </a:lnTo>
                  <a:cubicBezTo>
                    <a:pt x="14418" y="18224"/>
                    <a:pt x="14371" y="18858"/>
                    <a:pt x="14789" y="18951"/>
                  </a:cubicBezTo>
                  <a:cubicBezTo>
                    <a:pt x="14812" y="18955"/>
                    <a:pt x="14835" y="18957"/>
                    <a:pt x="14857" y="18957"/>
                  </a:cubicBezTo>
                  <a:cubicBezTo>
                    <a:pt x="15078" y="18957"/>
                    <a:pt x="15274" y="18759"/>
                    <a:pt x="15331" y="18549"/>
                  </a:cubicBezTo>
                  <a:cubicBezTo>
                    <a:pt x="15392" y="18301"/>
                    <a:pt x="15331" y="18053"/>
                    <a:pt x="15269" y="17821"/>
                  </a:cubicBezTo>
                  <a:lnTo>
                    <a:pt x="15269" y="17821"/>
                  </a:lnTo>
                  <a:cubicBezTo>
                    <a:pt x="15426" y="18178"/>
                    <a:pt x="15688" y="18588"/>
                    <a:pt x="16069" y="18588"/>
                  </a:cubicBezTo>
                  <a:cubicBezTo>
                    <a:pt x="16100" y="18588"/>
                    <a:pt x="16133" y="18585"/>
                    <a:pt x="16166" y="18579"/>
                  </a:cubicBezTo>
                  <a:cubicBezTo>
                    <a:pt x="16460" y="18533"/>
                    <a:pt x="16645" y="18208"/>
                    <a:pt x="16645" y="17914"/>
                  </a:cubicBezTo>
                  <a:cubicBezTo>
                    <a:pt x="16645" y="17620"/>
                    <a:pt x="16506" y="17342"/>
                    <a:pt x="16383" y="17063"/>
                  </a:cubicBezTo>
                  <a:lnTo>
                    <a:pt x="16383" y="17063"/>
                  </a:lnTo>
                  <a:cubicBezTo>
                    <a:pt x="16973" y="17385"/>
                    <a:pt x="17652" y="17603"/>
                    <a:pt x="18322" y="17603"/>
                  </a:cubicBezTo>
                  <a:cubicBezTo>
                    <a:pt x="18619" y="17603"/>
                    <a:pt x="18913" y="17560"/>
                    <a:pt x="19198" y="17466"/>
                  </a:cubicBezTo>
                  <a:cubicBezTo>
                    <a:pt x="20111" y="17156"/>
                    <a:pt x="20838" y="16151"/>
                    <a:pt x="20590" y="15207"/>
                  </a:cubicBezTo>
                  <a:lnTo>
                    <a:pt x="20590" y="15207"/>
                  </a:lnTo>
                  <a:cubicBezTo>
                    <a:pt x="20602" y="15207"/>
                    <a:pt x="20613" y="15207"/>
                    <a:pt x="20625" y="15207"/>
                  </a:cubicBezTo>
                  <a:cubicBezTo>
                    <a:pt x="21541" y="15207"/>
                    <a:pt x="22435" y="14608"/>
                    <a:pt x="22787" y="13753"/>
                  </a:cubicBezTo>
                  <a:cubicBezTo>
                    <a:pt x="22880" y="13506"/>
                    <a:pt x="22942" y="13212"/>
                    <a:pt x="22818" y="12964"/>
                  </a:cubicBezTo>
                  <a:cubicBezTo>
                    <a:pt x="22732" y="12804"/>
                    <a:pt x="22543" y="12687"/>
                    <a:pt x="22363" y="12687"/>
                  </a:cubicBezTo>
                  <a:cubicBezTo>
                    <a:pt x="22282" y="12687"/>
                    <a:pt x="22204" y="12711"/>
                    <a:pt x="22137" y="12763"/>
                  </a:cubicBezTo>
                  <a:cubicBezTo>
                    <a:pt x="22276" y="12500"/>
                    <a:pt x="22477" y="12268"/>
                    <a:pt x="22617" y="11990"/>
                  </a:cubicBezTo>
                  <a:cubicBezTo>
                    <a:pt x="22740" y="11727"/>
                    <a:pt x="22787" y="11371"/>
                    <a:pt x="22586" y="11139"/>
                  </a:cubicBezTo>
                  <a:cubicBezTo>
                    <a:pt x="22503" y="11035"/>
                    <a:pt x="22367" y="10984"/>
                    <a:pt x="22236" y="10984"/>
                  </a:cubicBezTo>
                  <a:cubicBezTo>
                    <a:pt x="22207" y="10984"/>
                    <a:pt x="22177" y="10986"/>
                    <a:pt x="22149" y="10991"/>
                  </a:cubicBezTo>
                  <a:lnTo>
                    <a:pt x="22149" y="10991"/>
                  </a:lnTo>
                  <a:cubicBezTo>
                    <a:pt x="22837" y="10363"/>
                    <a:pt x="23251" y="9442"/>
                    <a:pt x="23251" y="8509"/>
                  </a:cubicBezTo>
                  <a:lnTo>
                    <a:pt x="23251" y="8509"/>
                  </a:lnTo>
                  <a:cubicBezTo>
                    <a:pt x="22791" y="9029"/>
                    <a:pt x="22113" y="9512"/>
                    <a:pt x="21455" y="9512"/>
                  </a:cubicBezTo>
                  <a:cubicBezTo>
                    <a:pt x="21271" y="9512"/>
                    <a:pt x="21090" y="9475"/>
                    <a:pt x="20915" y="9391"/>
                  </a:cubicBezTo>
                  <a:cubicBezTo>
                    <a:pt x="20358" y="9112"/>
                    <a:pt x="20111" y="8463"/>
                    <a:pt x="19956" y="7859"/>
                  </a:cubicBezTo>
                  <a:cubicBezTo>
                    <a:pt x="19631" y="6560"/>
                    <a:pt x="19554" y="5199"/>
                    <a:pt x="19105" y="3930"/>
                  </a:cubicBezTo>
                  <a:cubicBezTo>
                    <a:pt x="18656" y="2662"/>
                    <a:pt x="17728" y="1455"/>
                    <a:pt x="16413" y="1192"/>
                  </a:cubicBezTo>
                  <a:cubicBezTo>
                    <a:pt x="16676" y="1037"/>
                    <a:pt x="16893" y="790"/>
                    <a:pt x="17001" y="496"/>
                  </a:cubicBezTo>
                  <a:cubicBezTo>
                    <a:pt x="16795" y="450"/>
                    <a:pt x="16583" y="428"/>
                    <a:pt x="16370" y="428"/>
                  </a:cubicBezTo>
                  <a:cubicBezTo>
                    <a:pt x="16007" y="428"/>
                    <a:pt x="15641" y="493"/>
                    <a:pt x="15300" y="620"/>
                  </a:cubicBezTo>
                  <a:cubicBezTo>
                    <a:pt x="15470" y="434"/>
                    <a:pt x="15625" y="233"/>
                    <a:pt x="15779" y="47"/>
                  </a:cubicBezTo>
                  <a:cubicBezTo>
                    <a:pt x="15779" y="32"/>
                    <a:pt x="14975" y="1"/>
                    <a:pt x="148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 flipH="1">
              <a:off x="1153765" y="2559200"/>
              <a:ext cx="706545" cy="1445339"/>
            </a:xfrm>
            <a:custGeom>
              <a:avLst/>
              <a:gdLst/>
              <a:ahLst/>
              <a:cxnLst/>
              <a:rect l="l" t="t" r="r" b="b"/>
              <a:pathLst>
                <a:path w="15950" h="32628" extrusionOk="0">
                  <a:moveTo>
                    <a:pt x="10118" y="0"/>
                  </a:moveTo>
                  <a:cubicBezTo>
                    <a:pt x="8586" y="1052"/>
                    <a:pt x="7009" y="2042"/>
                    <a:pt x="5400" y="3001"/>
                  </a:cubicBezTo>
                  <a:cubicBezTo>
                    <a:pt x="5245" y="3094"/>
                    <a:pt x="5059" y="3202"/>
                    <a:pt x="4951" y="3357"/>
                  </a:cubicBezTo>
                  <a:cubicBezTo>
                    <a:pt x="4858" y="3496"/>
                    <a:pt x="4827" y="3651"/>
                    <a:pt x="4781" y="3806"/>
                  </a:cubicBezTo>
                  <a:cubicBezTo>
                    <a:pt x="4781" y="4610"/>
                    <a:pt x="4286" y="5677"/>
                    <a:pt x="4038" y="6435"/>
                  </a:cubicBezTo>
                  <a:cubicBezTo>
                    <a:pt x="3729" y="7348"/>
                    <a:pt x="3389" y="8261"/>
                    <a:pt x="3002" y="9143"/>
                  </a:cubicBezTo>
                  <a:cubicBezTo>
                    <a:pt x="2244" y="10860"/>
                    <a:pt x="1161" y="12329"/>
                    <a:pt x="217" y="13953"/>
                  </a:cubicBezTo>
                  <a:cubicBezTo>
                    <a:pt x="140" y="14077"/>
                    <a:pt x="63" y="14216"/>
                    <a:pt x="32" y="14371"/>
                  </a:cubicBezTo>
                  <a:cubicBezTo>
                    <a:pt x="1" y="14526"/>
                    <a:pt x="16" y="14681"/>
                    <a:pt x="47" y="14851"/>
                  </a:cubicBezTo>
                  <a:cubicBezTo>
                    <a:pt x="202" y="15655"/>
                    <a:pt x="542" y="16459"/>
                    <a:pt x="1053" y="17109"/>
                  </a:cubicBezTo>
                  <a:cubicBezTo>
                    <a:pt x="1138" y="17223"/>
                    <a:pt x="2347" y="18264"/>
                    <a:pt x="2578" y="18264"/>
                  </a:cubicBezTo>
                  <a:cubicBezTo>
                    <a:pt x="2598" y="18264"/>
                    <a:pt x="2611" y="18256"/>
                    <a:pt x="2615" y="18240"/>
                  </a:cubicBezTo>
                  <a:lnTo>
                    <a:pt x="2615" y="18240"/>
                  </a:lnTo>
                  <a:cubicBezTo>
                    <a:pt x="2089" y="20529"/>
                    <a:pt x="1888" y="22911"/>
                    <a:pt x="1486" y="25231"/>
                  </a:cubicBezTo>
                  <a:cubicBezTo>
                    <a:pt x="1316" y="26298"/>
                    <a:pt x="1130" y="27350"/>
                    <a:pt x="945" y="28417"/>
                  </a:cubicBezTo>
                  <a:cubicBezTo>
                    <a:pt x="898" y="28680"/>
                    <a:pt x="480" y="29887"/>
                    <a:pt x="620" y="30119"/>
                  </a:cubicBezTo>
                  <a:cubicBezTo>
                    <a:pt x="1698" y="31945"/>
                    <a:pt x="4572" y="32627"/>
                    <a:pt x="6579" y="32627"/>
                  </a:cubicBezTo>
                  <a:cubicBezTo>
                    <a:pt x="6646" y="32627"/>
                    <a:pt x="6712" y="32626"/>
                    <a:pt x="6776" y="32625"/>
                  </a:cubicBezTo>
                  <a:cubicBezTo>
                    <a:pt x="7952" y="32594"/>
                    <a:pt x="9128" y="32393"/>
                    <a:pt x="10242" y="32006"/>
                  </a:cubicBezTo>
                  <a:cubicBezTo>
                    <a:pt x="11819" y="31449"/>
                    <a:pt x="12794" y="30877"/>
                    <a:pt x="13119" y="29160"/>
                  </a:cubicBezTo>
                  <a:cubicBezTo>
                    <a:pt x="13908" y="24828"/>
                    <a:pt x="14882" y="20528"/>
                    <a:pt x="15130" y="16135"/>
                  </a:cubicBezTo>
                  <a:cubicBezTo>
                    <a:pt x="15377" y="11865"/>
                    <a:pt x="15950" y="6435"/>
                    <a:pt x="13397" y="2754"/>
                  </a:cubicBezTo>
                  <a:cubicBezTo>
                    <a:pt x="12500" y="1454"/>
                    <a:pt x="11448" y="743"/>
                    <a:pt x="10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 flipH="1">
              <a:off x="1368919" y="2497140"/>
              <a:ext cx="324169" cy="330016"/>
            </a:xfrm>
            <a:custGeom>
              <a:avLst/>
              <a:gdLst/>
              <a:ahLst/>
              <a:cxnLst/>
              <a:rect l="l" t="t" r="r" b="b"/>
              <a:pathLst>
                <a:path w="7318" h="7450" extrusionOk="0">
                  <a:moveTo>
                    <a:pt x="5445" y="1"/>
                  </a:moveTo>
                  <a:cubicBezTo>
                    <a:pt x="5115" y="1"/>
                    <a:pt x="4831" y="366"/>
                    <a:pt x="4456" y="690"/>
                  </a:cubicBezTo>
                  <a:cubicBezTo>
                    <a:pt x="3373" y="1602"/>
                    <a:pt x="2166" y="2345"/>
                    <a:pt x="975" y="3118"/>
                  </a:cubicBezTo>
                  <a:cubicBezTo>
                    <a:pt x="743" y="3257"/>
                    <a:pt x="511" y="3412"/>
                    <a:pt x="372" y="3660"/>
                  </a:cubicBezTo>
                  <a:cubicBezTo>
                    <a:pt x="248" y="3876"/>
                    <a:pt x="232" y="4139"/>
                    <a:pt x="217" y="4402"/>
                  </a:cubicBezTo>
                  <a:cubicBezTo>
                    <a:pt x="140" y="5423"/>
                    <a:pt x="62" y="6429"/>
                    <a:pt x="0" y="7450"/>
                  </a:cubicBezTo>
                  <a:cubicBezTo>
                    <a:pt x="1950" y="5052"/>
                    <a:pt x="4487" y="3134"/>
                    <a:pt x="7317" y="1896"/>
                  </a:cubicBezTo>
                  <a:cubicBezTo>
                    <a:pt x="6807" y="1417"/>
                    <a:pt x="6436" y="829"/>
                    <a:pt x="5972" y="303"/>
                  </a:cubicBezTo>
                  <a:cubicBezTo>
                    <a:pt x="5775" y="86"/>
                    <a:pt x="5605" y="1"/>
                    <a:pt x="54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 flipH="1">
              <a:off x="1263393" y="3747472"/>
              <a:ext cx="1575441" cy="522755"/>
            </a:xfrm>
            <a:custGeom>
              <a:avLst/>
              <a:gdLst/>
              <a:ahLst/>
              <a:cxnLst/>
              <a:rect l="l" t="t" r="r" b="b"/>
              <a:pathLst>
                <a:path w="35565" h="11801" extrusionOk="0">
                  <a:moveTo>
                    <a:pt x="22174" y="1"/>
                  </a:moveTo>
                  <a:cubicBezTo>
                    <a:pt x="21075" y="1"/>
                    <a:pt x="19541" y="329"/>
                    <a:pt x="18982" y="339"/>
                  </a:cubicBezTo>
                  <a:cubicBezTo>
                    <a:pt x="16058" y="432"/>
                    <a:pt x="12979" y="865"/>
                    <a:pt x="10087" y="1438"/>
                  </a:cubicBezTo>
                  <a:cubicBezTo>
                    <a:pt x="8633" y="1731"/>
                    <a:pt x="7163" y="2118"/>
                    <a:pt x="5910" y="2892"/>
                  </a:cubicBezTo>
                  <a:cubicBezTo>
                    <a:pt x="4781" y="3603"/>
                    <a:pt x="3868" y="4593"/>
                    <a:pt x="3079" y="5661"/>
                  </a:cubicBezTo>
                  <a:cubicBezTo>
                    <a:pt x="1718" y="7501"/>
                    <a:pt x="666" y="9559"/>
                    <a:pt x="1" y="11756"/>
                  </a:cubicBezTo>
                  <a:cubicBezTo>
                    <a:pt x="1208" y="11790"/>
                    <a:pt x="2413" y="11801"/>
                    <a:pt x="3617" y="11801"/>
                  </a:cubicBezTo>
                  <a:cubicBezTo>
                    <a:pt x="5765" y="11801"/>
                    <a:pt x="7910" y="11766"/>
                    <a:pt x="10054" y="11766"/>
                  </a:cubicBezTo>
                  <a:cubicBezTo>
                    <a:pt x="10498" y="11766"/>
                    <a:pt x="10942" y="11767"/>
                    <a:pt x="11386" y="11771"/>
                  </a:cubicBezTo>
                  <a:cubicBezTo>
                    <a:pt x="11925" y="11779"/>
                    <a:pt x="12465" y="11782"/>
                    <a:pt x="13005" y="11782"/>
                  </a:cubicBezTo>
                  <a:cubicBezTo>
                    <a:pt x="15240" y="11782"/>
                    <a:pt x="17483" y="11729"/>
                    <a:pt x="19732" y="11729"/>
                  </a:cubicBezTo>
                  <a:cubicBezTo>
                    <a:pt x="20276" y="11729"/>
                    <a:pt x="20820" y="11733"/>
                    <a:pt x="21364" y="11740"/>
                  </a:cubicBezTo>
                  <a:cubicBezTo>
                    <a:pt x="25061" y="11740"/>
                    <a:pt x="28727" y="11740"/>
                    <a:pt x="32409" y="11709"/>
                  </a:cubicBezTo>
                  <a:cubicBezTo>
                    <a:pt x="33569" y="11709"/>
                    <a:pt x="34374" y="10642"/>
                    <a:pt x="34652" y="9543"/>
                  </a:cubicBezTo>
                  <a:cubicBezTo>
                    <a:pt x="35302" y="6945"/>
                    <a:pt x="35565" y="4237"/>
                    <a:pt x="35425" y="1561"/>
                  </a:cubicBezTo>
                  <a:lnTo>
                    <a:pt x="35425" y="1561"/>
                  </a:lnTo>
                  <a:cubicBezTo>
                    <a:pt x="35395" y="1608"/>
                    <a:pt x="35348" y="1654"/>
                    <a:pt x="35302" y="1701"/>
                  </a:cubicBezTo>
                  <a:cubicBezTo>
                    <a:pt x="34637" y="2335"/>
                    <a:pt x="33105" y="2443"/>
                    <a:pt x="32285" y="2536"/>
                  </a:cubicBezTo>
                  <a:cubicBezTo>
                    <a:pt x="31737" y="2606"/>
                    <a:pt x="31185" y="2641"/>
                    <a:pt x="30633" y="2641"/>
                  </a:cubicBezTo>
                  <a:cubicBezTo>
                    <a:pt x="29971" y="2641"/>
                    <a:pt x="29308" y="2591"/>
                    <a:pt x="28650" y="2489"/>
                  </a:cubicBezTo>
                  <a:cubicBezTo>
                    <a:pt x="26871" y="2226"/>
                    <a:pt x="24535" y="1670"/>
                    <a:pt x="23282" y="277"/>
                  </a:cubicBezTo>
                  <a:cubicBezTo>
                    <a:pt x="23101" y="71"/>
                    <a:pt x="22684" y="1"/>
                    <a:pt x="22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 flipH="1">
              <a:off x="1281201" y="3744061"/>
              <a:ext cx="1556924" cy="522755"/>
            </a:xfrm>
            <a:custGeom>
              <a:avLst/>
              <a:gdLst/>
              <a:ahLst/>
              <a:cxnLst/>
              <a:rect l="l" t="t" r="r" b="b"/>
              <a:pathLst>
                <a:path w="35147" h="11801" extrusionOk="0">
                  <a:moveTo>
                    <a:pt x="35147" y="6913"/>
                  </a:moveTo>
                  <a:cubicBezTo>
                    <a:pt x="35144" y="6923"/>
                    <a:pt x="35141" y="6933"/>
                    <a:pt x="35138" y="6943"/>
                  </a:cubicBezTo>
                  <a:lnTo>
                    <a:pt x="35138" y="6943"/>
                  </a:lnTo>
                  <a:cubicBezTo>
                    <a:pt x="35141" y="6933"/>
                    <a:pt x="35144" y="6923"/>
                    <a:pt x="35147" y="6913"/>
                  </a:cubicBezTo>
                  <a:close/>
                  <a:moveTo>
                    <a:pt x="22163" y="0"/>
                  </a:moveTo>
                  <a:cubicBezTo>
                    <a:pt x="21059" y="0"/>
                    <a:pt x="19525" y="328"/>
                    <a:pt x="18966" y="339"/>
                  </a:cubicBezTo>
                  <a:cubicBezTo>
                    <a:pt x="16057" y="416"/>
                    <a:pt x="12963" y="865"/>
                    <a:pt x="10086" y="1437"/>
                  </a:cubicBezTo>
                  <a:cubicBezTo>
                    <a:pt x="8617" y="1731"/>
                    <a:pt x="7162" y="2118"/>
                    <a:pt x="5894" y="2891"/>
                  </a:cubicBezTo>
                  <a:cubicBezTo>
                    <a:pt x="4780" y="3603"/>
                    <a:pt x="3852" y="4593"/>
                    <a:pt x="3063" y="5660"/>
                  </a:cubicBezTo>
                  <a:cubicBezTo>
                    <a:pt x="1702" y="7501"/>
                    <a:pt x="665" y="9559"/>
                    <a:pt x="0" y="11755"/>
                  </a:cubicBezTo>
                  <a:cubicBezTo>
                    <a:pt x="1207" y="11790"/>
                    <a:pt x="2411" y="11801"/>
                    <a:pt x="3614" y="11801"/>
                  </a:cubicBezTo>
                  <a:cubicBezTo>
                    <a:pt x="5759" y="11801"/>
                    <a:pt x="7900" y="11766"/>
                    <a:pt x="10049" y="11766"/>
                  </a:cubicBezTo>
                  <a:cubicBezTo>
                    <a:pt x="10494" y="11766"/>
                    <a:pt x="10940" y="11767"/>
                    <a:pt x="11386" y="11771"/>
                  </a:cubicBezTo>
                  <a:cubicBezTo>
                    <a:pt x="11925" y="11778"/>
                    <a:pt x="12465" y="11781"/>
                    <a:pt x="13005" y="11781"/>
                  </a:cubicBezTo>
                  <a:cubicBezTo>
                    <a:pt x="15240" y="11781"/>
                    <a:pt x="17480" y="11729"/>
                    <a:pt x="19723" y="11729"/>
                  </a:cubicBezTo>
                  <a:cubicBezTo>
                    <a:pt x="20264" y="11729"/>
                    <a:pt x="20806" y="11732"/>
                    <a:pt x="21348" y="11740"/>
                  </a:cubicBezTo>
                  <a:cubicBezTo>
                    <a:pt x="25045" y="11740"/>
                    <a:pt x="28711" y="11724"/>
                    <a:pt x="32393" y="11709"/>
                  </a:cubicBezTo>
                  <a:cubicBezTo>
                    <a:pt x="33569" y="11709"/>
                    <a:pt x="34358" y="10626"/>
                    <a:pt x="34636" y="9543"/>
                  </a:cubicBezTo>
                  <a:cubicBezTo>
                    <a:pt x="34850" y="8687"/>
                    <a:pt x="34898" y="7770"/>
                    <a:pt x="35138" y="6943"/>
                  </a:cubicBezTo>
                  <a:lnTo>
                    <a:pt x="35138" y="6943"/>
                  </a:lnTo>
                  <a:cubicBezTo>
                    <a:pt x="34696" y="8428"/>
                    <a:pt x="33358" y="9531"/>
                    <a:pt x="31898" y="10023"/>
                  </a:cubicBezTo>
                  <a:cubicBezTo>
                    <a:pt x="30923" y="10358"/>
                    <a:pt x="29902" y="10466"/>
                    <a:pt x="28873" y="10466"/>
                  </a:cubicBezTo>
                  <a:cubicBezTo>
                    <a:pt x="28335" y="10466"/>
                    <a:pt x="27794" y="10436"/>
                    <a:pt x="27257" y="10394"/>
                  </a:cubicBezTo>
                  <a:cubicBezTo>
                    <a:pt x="26051" y="10301"/>
                    <a:pt x="24828" y="10146"/>
                    <a:pt x="23668" y="9729"/>
                  </a:cubicBezTo>
                  <a:cubicBezTo>
                    <a:pt x="23297" y="9605"/>
                    <a:pt x="22895" y="9419"/>
                    <a:pt x="22694" y="9064"/>
                  </a:cubicBezTo>
                  <a:cubicBezTo>
                    <a:pt x="22477" y="8677"/>
                    <a:pt x="22585" y="8197"/>
                    <a:pt x="22694" y="7764"/>
                  </a:cubicBezTo>
                  <a:cubicBezTo>
                    <a:pt x="22926" y="6960"/>
                    <a:pt x="23204" y="6186"/>
                    <a:pt x="23544" y="5428"/>
                  </a:cubicBezTo>
                  <a:cubicBezTo>
                    <a:pt x="23684" y="5134"/>
                    <a:pt x="23838" y="4840"/>
                    <a:pt x="24086" y="4624"/>
                  </a:cubicBezTo>
                  <a:cubicBezTo>
                    <a:pt x="24364" y="4392"/>
                    <a:pt x="24736" y="4299"/>
                    <a:pt x="25107" y="4206"/>
                  </a:cubicBezTo>
                  <a:cubicBezTo>
                    <a:pt x="27226" y="3711"/>
                    <a:pt x="29361" y="3201"/>
                    <a:pt x="31496" y="2706"/>
                  </a:cubicBezTo>
                  <a:cubicBezTo>
                    <a:pt x="30537" y="2613"/>
                    <a:pt x="29593" y="2628"/>
                    <a:pt x="28634" y="2489"/>
                  </a:cubicBezTo>
                  <a:cubicBezTo>
                    <a:pt x="26870" y="2226"/>
                    <a:pt x="24519" y="1669"/>
                    <a:pt x="23282" y="277"/>
                  </a:cubicBezTo>
                  <a:cubicBezTo>
                    <a:pt x="23095" y="71"/>
                    <a:pt x="22675" y="0"/>
                    <a:pt x="22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 flipH="1">
              <a:off x="1910262" y="3942025"/>
              <a:ext cx="1972213" cy="329998"/>
            </a:xfrm>
            <a:custGeom>
              <a:avLst/>
              <a:gdLst/>
              <a:ahLst/>
              <a:cxnLst/>
              <a:rect l="l" t="t" r="r" b="b"/>
              <a:pathLst>
                <a:path w="44522" h="5817" extrusionOk="0">
                  <a:moveTo>
                    <a:pt x="1" y="0"/>
                  </a:moveTo>
                  <a:cubicBezTo>
                    <a:pt x="960" y="2429"/>
                    <a:pt x="2491" y="4440"/>
                    <a:pt x="4858" y="5817"/>
                  </a:cubicBezTo>
                  <a:lnTo>
                    <a:pt x="44522" y="5817"/>
                  </a:lnTo>
                  <a:lnTo>
                    <a:pt x="445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 flipH="1">
              <a:off x="1910285" y="3184150"/>
              <a:ext cx="2003140" cy="757930"/>
            </a:xfrm>
            <a:custGeom>
              <a:avLst/>
              <a:gdLst/>
              <a:ahLst/>
              <a:cxnLst/>
              <a:rect l="l" t="t" r="r" b="b"/>
              <a:pathLst>
                <a:path w="45187" h="17110" extrusionOk="0">
                  <a:moveTo>
                    <a:pt x="1" y="0"/>
                  </a:moveTo>
                  <a:lnTo>
                    <a:pt x="93" y="14680"/>
                  </a:lnTo>
                  <a:lnTo>
                    <a:pt x="666" y="17109"/>
                  </a:lnTo>
                  <a:lnTo>
                    <a:pt x="45187" y="17109"/>
                  </a:lnTo>
                  <a:lnTo>
                    <a:pt x="34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 flipH="1">
              <a:off x="2018524" y="3366383"/>
              <a:ext cx="1883795" cy="397526"/>
            </a:xfrm>
            <a:custGeom>
              <a:avLst/>
              <a:gdLst/>
              <a:ahLst/>
              <a:cxnLst/>
              <a:rect l="l" t="t" r="r" b="b"/>
              <a:pathLst>
                <a:path w="42526" h="8974" extrusionOk="0">
                  <a:moveTo>
                    <a:pt x="36895" y="1"/>
                  </a:moveTo>
                  <a:lnTo>
                    <a:pt x="0" y="991"/>
                  </a:lnTo>
                  <a:lnTo>
                    <a:pt x="217" y="8695"/>
                  </a:lnTo>
                  <a:lnTo>
                    <a:pt x="2491" y="8757"/>
                  </a:lnTo>
                  <a:lnTo>
                    <a:pt x="42525" y="8973"/>
                  </a:lnTo>
                  <a:lnTo>
                    <a:pt x="368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 flipH="1">
              <a:off x="2256313" y="2561238"/>
              <a:ext cx="1534997" cy="1179377"/>
            </a:xfrm>
            <a:custGeom>
              <a:avLst/>
              <a:gdLst/>
              <a:ahLst/>
              <a:cxnLst/>
              <a:rect l="l" t="t" r="r" b="b"/>
              <a:pathLst>
                <a:path w="34652" h="26624" extrusionOk="0">
                  <a:moveTo>
                    <a:pt x="1625" y="1"/>
                  </a:moveTo>
                  <a:lnTo>
                    <a:pt x="0" y="1254"/>
                  </a:lnTo>
                  <a:lnTo>
                    <a:pt x="11494" y="26623"/>
                  </a:lnTo>
                  <a:lnTo>
                    <a:pt x="34652" y="26623"/>
                  </a:lnTo>
                  <a:lnTo>
                    <a:pt x="34652" y="25339"/>
                  </a:lnTo>
                  <a:lnTo>
                    <a:pt x="12546" y="25107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 flipH="1">
              <a:off x="2256318" y="3307468"/>
              <a:ext cx="979285" cy="376263"/>
            </a:xfrm>
            <a:custGeom>
              <a:avLst/>
              <a:gdLst/>
              <a:ahLst/>
              <a:cxnLst/>
              <a:rect l="l" t="t" r="r" b="b"/>
              <a:pathLst>
                <a:path w="22107" h="8494" extrusionOk="0">
                  <a:moveTo>
                    <a:pt x="5895" y="1"/>
                  </a:moveTo>
                  <a:lnTo>
                    <a:pt x="1" y="8261"/>
                  </a:lnTo>
                  <a:lnTo>
                    <a:pt x="22107" y="8493"/>
                  </a:lnTo>
                  <a:lnTo>
                    <a:pt x="22107" y="8493"/>
                  </a:lnTo>
                  <a:lnTo>
                    <a:pt x="18177" y="233"/>
                  </a:lnTo>
                  <a:lnTo>
                    <a:pt x="58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 flipH="1">
              <a:off x="2256318" y="3673407"/>
              <a:ext cx="979285" cy="67199"/>
            </a:xfrm>
            <a:custGeom>
              <a:avLst/>
              <a:gdLst/>
              <a:ahLst/>
              <a:cxnLst/>
              <a:rect l="l" t="t" r="r" b="b"/>
              <a:pathLst>
                <a:path w="22107" h="1517" extrusionOk="0">
                  <a:moveTo>
                    <a:pt x="1" y="0"/>
                  </a:moveTo>
                  <a:lnTo>
                    <a:pt x="527" y="1516"/>
                  </a:lnTo>
                  <a:lnTo>
                    <a:pt x="22107" y="1516"/>
                  </a:lnTo>
                  <a:lnTo>
                    <a:pt x="22107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 flipH="1">
              <a:off x="2974465" y="2381702"/>
              <a:ext cx="744907" cy="1291759"/>
            </a:xfrm>
            <a:custGeom>
              <a:avLst/>
              <a:gdLst/>
              <a:ahLst/>
              <a:cxnLst/>
              <a:rect l="l" t="t" r="r" b="b"/>
              <a:pathLst>
                <a:path w="16816" h="29161" extrusionOk="0">
                  <a:moveTo>
                    <a:pt x="7488" y="1"/>
                  </a:moveTo>
                  <a:lnTo>
                    <a:pt x="1" y="4054"/>
                  </a:lnTo>
                  <a:lnTo>
                    <a:pt x="10922" y="29160"/>
                  </a:lnTo>
                  <a:lnTo>
                    <a:pt x="16816" y="20900"/>
                  </a:lnTo>
                  <a:lnTo>
                    <a:pt x="74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 flipH="1">
              <a:off x="3023813" y="2424183"/>
              <a:ext cx="643465" cy="1149210"/>
            </a:xfrm>
            <a:custGeom>
              <a:avLst/>
              <a:gdLst/>
              <a:ahLst/>
              <a:cxnLst/>
              <a:rect l="l" t="t" r="r" b="b"/>
              <a:pathLst>
                <a:path w="14526" h="25943" extrusionOk="0">
                  <a:moveTo>
                    <a:pt x="5971" y="1"/>
                  </a:moveTo>
                  <a:lnTo>
                    <a:pt x="0" y="3528"/>
                  </a:lnTo>
                  <a:lnTo>
                    <a:pt x="9746" y="25943"/>
                  </a:lnTo>
                  <a:lnTo>
                    <a:pt x="14526" y="19353"/>
                  </a:lnTo>
                  <a:lnTo>
                    <a:pt x="59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 flipH="1">
              <a:off x="3054644" y="2464626"/>
              <a:ext cx="581803" cy="1046396"/>
            </a:xfrm>
            <a:custGeom>
              <a:avLst/>
              <a:gdLst/>
              <a:ahLst/>
              <a:cxnLst/>
              <a:rect l="l" t="t" r="r" b="b"/>
              <a:pathLst>
                <a:path w="13134" h="23622" extrusionOk="0">
                  <a:moveTo>
                    <a:pt x="4873" y="0"/>
                  </a:moveTo>
                  <a:lnTo>
                    <a:pt x="0" y="2847"/>
                  </a:lnTo>
                  <a:lnTo>
                    <a:pt x="9050" y="23622"/>
                  </a:lnTo>
                  <a:lnTo>
                    <a:pt x="13134" y="18378"/>
                  </a:lnTo>
                  <a:lnTo>
                    <a:pt x="48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 flipH="1">
              <a:off x="2723657" y="3331477"/>
              <a:ext cx="432432" cy="298787"/>
            </a:xfrm>
            <a:custGeom>
              <a:avLst/>
              <a:gdLst/>
              <a:ahLst/>
              <a:cxnLst/>
              <a:rect l="l" t="t" r="r" b="b"/>
              <a:pathLst>
                <a:path w="9762" h="6745" extrusionOk="0">
                  <a:moveTo>
                    <a:pt x="4425" y="0"/>
                  </a:moveTo>
                  <a:lnTo>
                    <a:pt x="0" y="6745"/>
                  </a:lnTo>
                  <a:lnTo>
                    <a:pt x="8648" y="6745"/>
                  </a:lnTo>
                  <a:lnTo>
                    <a:pt x="9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 flipH="1">
              <a:off x="2333046" y="3331477"/>
              <a:ext cx="408467" cy="298787"/>
            </a:xfrm>
            <a:custGeom>
              <a:avLst/>
              <a:gdLst/>
              <a:ahLst/>
              <a:cxnLst/>
              <a:rect l="l" t="t" r="r" b="b"/>
              <a:pathLst>
                <a:path w="9221" h="6745" extrusionOk="0">
                  <a:moveTo>
                    <a:pt x="913" y="0"/>
                  </a:moveTo>
                  <a:lnTo>
                    <a:pt x="0" y="6745"/>
                  </a:lnTo>
                  <a:lnTo>
                    <a:pt x="9220" y="6745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 flipH="1">
              <a:off x="2905234" y="3325984"/>
              <a:ext cx="149460" cy="304280"/>
            </a:xfrm>
            <a:custGeom>
              <a:avLst/>
              <a:gdLst/>
              <a:ahLst/>
              <a:cxnLst/>
              <a:rect l="l" t="t" r="r" b="b"/>
              <a:pathLst>
                <a:path w="3374" h="6869" fill="none" extrusionOk="0">
                  <a:moveTo>
                    <a:pt x="1" y="6869"/>
                  </a:moveTo>
                  <a:lnTo>
                    <a:pt x="3373" y="0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 flipH="1">
              <a:off x="2829176" y="3322529"/>
              <a:ext cx="130943" cy="305697"/>
            </a:xfrm>
            <a:custGeom>
              <a:avLst/>
              <a:gdLst/>
              <a:ahLst/>
              <a:cxnLst/>
              <a:rect l="l" t="t" r="r" b="b"/>
              <a:pathLst>
                <a:path w="2956" h="6901" fill="none" extrusionOk="0">
                  <a:moveTo>
                    <a:pt x="1" y="6900"/>
                  </a:moveTo>
                  <a:lnTo>
                    <a:pt x="2955" y="1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 flipH="1">
              <a:off x="2765475" y="3580870"/>
              <a:ext cx="357747" cy="2126"/>
            </a:xfrm>
            <a:custGeom>
              <a:avLst/>
              <a:gdLst/>
              <a:ahLst/>
              <a:cxnLst/>
              <a:rect l="l" t="t" r="r" b="b"/>
              <a:pathLst>
                <a:path w="8076" h="48" fill="none" extrusionOk="0">
                  <a:moveTo>
                    <a:pt x="1" y="1"/>
                  </a:moveTo>
                  <a:lnTo>
                    <a:pt x="8076" y="47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 flipH="1">
              <a:off x="2755198" y="3523328"/>
              <a:ext cx="330326" cy="44"/>
            </a:xfrm>
            <a:custGeom>
              <a:avLst/>
              <a:gdLst/>
              <a:ahLst/>
              <a:cxnLst/>
              <a:rect l="l" t="t" r="r" b="b"/>
              <a:pathLst>
                <a:path w="7457" h="1" fill="none" extrusionOk="0">
                  <a:moveTo>
                    <a:pt x="1" y="0"/>
                  </a:moveTo>
                  <a:lnTo>
                    <a:pt x="7457" y="0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0"/>
            <p:cNvSpPr/>
            <p:nvPr/>
          </p:nvSpPr>
          <p:spPr>
            <a:xfrm flipH="1">
              <a:off x="2747623" y="3478101"/>
              <a:ext cx="308443" cy="44"/>
            </a:xfrm>
            <a:custGeom>
              <a:avLst/>
              <a:gdLst/>
              <a:ahLst/>
              <a:cxnLst/>
              <a:rect l="l" t="t" r="r" b="b"/>
              <a:pathLst>
                <a:path w="6963" h="1" fill="none" extrusionOk="0">
                  <a:moveTo>
                    <a:pt x="1" y="0"/>
                  </a:moveTo>
                  <a:lnTo>
                    <a:pt x="6962" y="0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 flipH="1">
              <a:off x="2741466" y="3434247"/>
              <a:ext cx="282397" cy="6202"/>
            </a:xfrm>
            <a:custGeom>
              <a:avLst/>
              <a:gdLst/>
              <a:ahLst/>
              <a:cxnLst/>
              <a:rect l="l" t="t" r="r" b="b"/>
              <a:pathLst>
                <a:path w="6375" h="140" fill="none" extrusionOk="0">
                  <a:moveTo>
                    <a:pt x="1" y="0"/>
                  </a:moveTo>
                  <a:lnTo>
                    <a:pt x="6374" y="140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 flipH="1">
              <a:off x="2733936" y="3395885"/>
              <a:ext cx="268000" cy="44"/>
            </a:xfrm>
            <a:custGeom>
              <a:avLst/>
              <a:gdLst/>
              <a:ahLst/>
              <a:cxnLst/>
              <a:rect l="l" t="t" r="r" b="b"/>
              <a:pathLst>
                <a:path w="6050" h="1" fill="none" extrusionOk="0">
                  <a:moveTo>
                    <a:pt x="1" y="0"/>
                  </a:moveTo>
                  <a:lnTo>
                    <a:pt x="6049" y="0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 flipH="1">
              <a:off x="2729152" y="3358188"/>
              <a:ext cx="248110" cy="5537"/>
            </a:xfrm>
            <a:custGeom>
              <a:avLst/>
              <a:gdLst/>
              <a:ahLst/>
              <a:cxnLst/>
              <a:rect l="l" t="t" r="r" b="b"/>
              <a:pathLst>
                <a:path w="5601" h="125" fill="none" extrusionOk="0">
                  <a:moveTo>
                    <a:pt x="1" y="0"/>
                  </a:moveTo>
                  <a:lnTo>
                    <a:pt x="5601" y="124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 flipH="1">
              <a:off x="2655842" y="3331477"/>
              <a:ext cx="10321" cy="298787"/>
            </a:xfrm>
            <a:custGeom>
              <a:avLst/>
              <a:gdLst/>
              <a:ahLst/>
              <a:cxnLst/>
              <a:rect l="l" t="t" r="r" b="b"/>
              <a:pathLst>
                <a:path w="233" h="6745" fill="none" extrusionOk="0">
                  <a:moveTo>
                    <a:pt x="233" y="0"/>
                  </a:moveTo>
                  <a:lnTo>
                    <a:pt x="1" y="6745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 flipH="1">
              <a:off x="2504390" y="3331477"/>
              <a:ext cx="62415" cy="296749"/>
            </a:xfrm>
            <a:custGeom>
              <a:avLst/>
              <a:gdLst/>
              <a:ahLst/>
              <a:cxnLst/>
              <a:rect l="l" t="t" r="r" b="b"/>
              <a:pathLst>
                <a:path w="1409" h="6699" fill="none" extrusionOk="0">
                  <a:moveTo>
                    <a:pt x="1409" y="6698"/>
                  </a:moveTo>
                  <a:lnTo>
                    <a:pt x="1" y="0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 flipH="1">
              <a:off x="2772299" y="3324611"/>
              <a:ext cx="86380" cy="303615"/>
            </a:xfrm>
            <a:custGeom>
              <a:avLst/>
              <a:gdLst/>
              <a:ahLst/>
              <a:cxnLst/>
              <a:rect l="l" t="t" r="r" b="b"/>
              <a:pathLst>
                <a:path w="1950" h="6854" fill="none" extrusionOk="0">
                  <a:moveTo>
                    <a:pt x="0" y="6853"/>
                  </a:moveTo>
                  <a:lnTo>
                    <a:pt x="1949" y="0"/>
                  </a:lnTo>
                </a:path>
              </a:pathLst>
            </a:custGeom>
            <a:noFill/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 flipH="1">
              <a:off x="2430368" y="3305342"/>
              <a:ext cx="245364" cy="52581"/>
            </a:xfrm>
            <a:custGeom>
              <a:avLst/>
              <a:gdLst/>
              <a:ahLst/>
              <a:cxnLst/>
              <a:rect l="l" t="t" r="r" b="b"/>
              <a:pathLst>
                <a:path w="5539" h="1187" extrusionOk="0">
                  <a:moveTo>
                    <a:pt x="4346" y="0"/>
                  </a:moveTo>
                  <a:cubicBezTo>
                    <a:pt x="3714" y="0"/>
                    <a:pt x="3090" y="52"/>
                    <a:pt x="2475" y="157"/>
                  </a:cubicBezTo>
                  <a:cubicBezTo>
                    <a:pt x="2042" y="219"/>
                    <a:pt x="1578" y="296"/>
                    <a:pt x="1161" y="389"/>
                  </a:cubicBezTo>
                  <a:cubicBezTo>
                    <a:pt x="1037" y="404"/>
                    <a:pt x="0" y="868"/>
                    <a:pt x="0" y="868"/>
                  </a:cubicBezTo>
                  <a:cubicBezTo>
                    <a:pt x="243" y="1111"/>
                    <a:pt x="641" y="1186"/>
                    <a:pt x="1068" y="1186"/>
                  </a:cubicBezTo>
                  <a:cubicBezTo>
                    <a:pt x="1622" y="1186"/>
                    <a:pt x="2224" y="1060"/>
                    <a:pt x="2599" y="1008"/>
                  </a:cubicBezTo>
                  <a:cubicBezTo>
                    <a:pt x="3605" y="868"/>
                    <a:pt x="4595" y="606"/>
                    <a:pt x="5538" y="281"/>
                  </a:cubicBezTo>
                  <a:cubicBezTo>
                    <a:pt x="5461" y="64"/>
                    <a:pt x="5198" y="33"/>
                    <a:pt x="4966" y="18"/>
                  </a:cubicBezTo>
                  <a:lnTo>
                    <a:pt x="4982" y="18"/>
                  </a:lnTo>
                  <a:cubicBezTo>
                    <a:pt x="4769" y="6"/>
                    <a:pt x="4557" y="0"/>
                    <a:pt x="4346" y="0"/>
                  </a:cubicBezTo>
                  <a:close/>
                </a:path>
              </a:pathLst>
            </a:custGeom>
            <a:solidFill>
              <a:srgbClr val="C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 flipH="1">
              <a:off x="2441353" y="3267822"/>
              <a:ext cx="300869" cy="79160"/>
            </a:xfrm>
            <a:custGeom>
              <a:avLst/>
              <a:gdLst/>
              <a:ahLst/>
              <a:cxnLst/>
              <a:rect l="l" t="t" r="r" b="b"/>
              <a:pathLst>
                <a:path w="6792" h="1787" extrusionOk="0">
                  <a:moveTo>
                    <a:pt x="1" y="1313"/>
                  </a:moveTo>
                  <a:cubicBezTo>
                    <a:pt x="1" y="1313"/>
                    <a:pt x="1" y="1313"/>
                    <a:pt x="1" y="1313"/>
                  </a:cubicBezTo>
                  <a:lnTo>
                    <a:pt x="1" y="1313"/>
                  </a:lnTo>
                  <a:cubicBezTo>
                    <a:pt x="1" y="1313"/>
                    <a:pt x="1" y="1313"/>
                    <a:pt x="1" y="1313"/>
                  </a:cubicBezTo>
                  <a:close/>
                  <a:moveTo>
                    <a:pt x="4536" y="0"/>
                  </a:moveTo>
                  <a:cubicBezTo>
                    <a:pt x="3998" y="0"/>
                    <a:pt x="3461" y="50"/>
                    <a:pt x="2940" y="169"/>
                  </a:cubicBezTo>
                  <a:cubicBezTo>
                    <a:pt x="2607" y="244"/>
                    <a:pt x="136" y="1315"/>
                    <a:pt x="6" y="1315"/>
                  </a:cubicBezTo>
                  <a:cubicBezTo>
                    <a:pt x="3" y="1315"/>
                    <a:pt x="2" y="1314"/>
                    <a:pt x="1" y="1313"/>
                  </a:cubicBezTo>
                  <a:lnTo>
                    <a:pt x="1" y="1313"/>
                  </a:lnTo>
                  <a:cubicBezTo>
                    <a:pt x="247" y="1672"/>
                    <a:pt x="575" y="1787"/>
                    <a:pt x="940" y="1787"/>
                  </a:cubicBezTo>
                  <a:cubicBezTo>
                    <a:pt x="1125" y="1787"/>
                    <a:pt x="1319" y="1757"/>
                    <a:pt x="1517" y="1715"/>
                  </a:cubicBezTo>
                  <a:cubicBezTo>
                    <a:pt x="1996" y="1607"/>
                    <a:pt x="2460" y="1422"/>
                    <a:pt x="2925" y="1267"/>
                  </a:cubicBezTo>
                  <a:cubicBezTo>
                    <a:pt x="3776" y="996"/>
                    <a:pt x="4656" y="852"/>
                    <a:pt x="5542" y="852"/>
                  </a:cubicBezTo>
                  <a:cubicBezTo>
                    <a:pt x="5768" y="852"/>
                    <a:pt x="5994" y="861"/>
                    <a:pt x="6220" y="880"/>
                  </a:cubicBezTo>
                  <a:cubicBezTo>
                    <a:pt x="6260" y="884"/>
                    <a:pt x="6302" y="887"/>
                    <a:pt x="6345" y="887"/>
                  </a:cubicBezTo>
                  <a:cubicBezTo>
                    <a:pt x="6466" y="887"/>
                    <a:pt x="6588" y="863"/>
                    <a:pt x="6668" y="772"/>
                  </a:cubicBezTo>
                  <a:cubicBezTo>
                    <a:pt x="6792" y="648"/>
                    <a:pt x="6730" y="416"/>
                    <a:pt x="6591" y="292"/>
                  </a:cubicBezTo>
                  <a:cubicBezTo>
                    <a:pt x="6452" y="169"/>
                    <a:pt x="6266" y="138"/>
                    <a:pt x="6080" y="107"/>
                  </a:cubicBezTo>
                  <a:lnTo>
                    <a:pt x="6080" y="122"/>
                  </a:lnTo>
                  <a:cubicBezTo>
                    <a:pt x="5572" y="46"/>
                    <a:pt x="5054" y="0"/>
                    <a:pt x="4536" y="0"/>
                  </a:cubicBezTo>
                  <a:close/>
                </a:path>
              </a:pathLst>
            </a:custGeom>
            <a:solidFill>
              <a:srgbClr val="C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 flipH="1">
              <a:off x="2100085" y="3234466"/>
              <a:ext cx="676379" cy="216969"/>
            </a:xfrm>
            <a:custGeom>
              <a:avLst/>
              <a:gdLst/>
              <a:ahLst/>
              <a:cxnLst/>
              <a:rect l="l" t="t" r="r" b="b"/>
              <a:pathLst>
                <a:path w="15269" h="4898" extrusionOk="0">
                  <a:moveTo>
                    <a:pt x="6857" y="0"/>
                  </a:moveTo>
                  <a:cubicBezTo>
                    <a:pt x="6757" y="0"/>
                    <a:pt x="6657" y="4"/>
                    <a:pt x="6559" y="9"/>
                  </a:cubicBezTo>
                  <a:cubicBezTo>
                    <a:pt x="5941" y="24"/>
                    <a:pt x="5322" y="55"/>
                    <a:pt x="4703" y="71"/>
                  </a:cubicBezTo>
                  <a:cubicBezTo>
                    <a:pt x="4363" y="86"/>
                    <a:pt x="4007" y="102"/>
                    <a:pt x="3651" y="164"/>
                  </a:cubicBezTo>
                  <a:cubicBezTo>
                    <a:pt x="3351" y="224"/>
                    <a:pt x="221" y="1684"/>
                    <a:pt x="11" y="1684"/>
                  </a:cubicBezTo>
                  <a:cubicBezTo>
                    <a:pt x="5" y="1684"/>
                    <a:pt x="1" y="1682"/>
                    <a:pt x="0" y="1680"/>
                  </a:cubicBezTo>
                  <a:lnTo>
                    <a:pt x="0" y="1680"/>
                  </a:lnTo>
                  <a:cubicBezTo>
                    <a:pt x="107" y="2066"/>
                    <a:pt x="558" y="2200"/>
                    <a:pt x="988" y="2200"/>
                  </a:cubicBezTo>
                  <a:cubicBezTo>
                    <a:pt x="1057" y="2200"/>
                    <a:pt x="1125" y="2196"/>
                    <a:pt x="1192" y="2190"/>
                  </a:cubicBezTo>
                  <a:cubicBezTo>
                    <a:pt x="1965" y="2097"/>
                    <a:pt x="2537" y="1633"/>
                    <a:pt x="3264" y="1448"/>
                  </a:cubicBezTo>
                  <a:cubicBezTo>
                    <a:pt x="3435" y="1401"/>
                    <a:pt x="3620" y="1401"/>
                    <a:pt x="3790" y="1401"/>
                  </a:cubicBezTo>
                  <a:cubicBezTo>
                    <a:pt x="4332" y="1370"/>
                    <a:pt x="4842" y="1215"/>
                    <a:pt x="5399" y="1200"/>
                  </a:cubicBezTo>
                  <a:cubicBezTo>
                    <a:pt x="5643" y="1194"/>
                    <a:pt x="5889" y="1190"/>
                    <a:pt x="6137" y="1190"/>
                  </a:cubicBezTo>
                  <a:cubicBezTo>
                    <a:pt x="6403" y="1190"/>
                    <a:pt x="6670" y="1194"/>
                    <a:pt x="6939" y="1204"/>
                  </a:cubicBezTo>
                  <a:lnTo>
                    <a:pt x="6939" y="1204"/>
                  </a:lnTo>
                  <a:cubicBezTo>
                    <a:pt x="6658" y="1223"/>
                    <a:pt x="6384" y="1337"/>
                    <a:pt x="6111" y="1432"/>
                  </a:cubicBezTo>
                  <a:cubicBezTo>
                    <a:pt x="5322" y="1757"/>
                    <a:pt x="4517" y="2066"/>
                    <a:pt x="3728" y="2391"/>
                  </a:cubicBezTo>
                  <a:cubicBezTo>
                    <a:pt x="3682" y="2407"/>
                    <a:pt x="3636" y="2422"/>
                    <a:pt x="3620" y="2468"/>
                  </a:cubicBezTo>
                  <a:cubicBezTo>
                    <a:pt x="3589" y="2530"/>
                    <a:pt x="3636" y="2577"/>
                    <a:pt x="3682" y="2623"/>
                  </a:cubicBezTo>
                  <a:cubicBezTo>
                    <a:pt x="3928" y="2878"/>
                    <a:pt x="4222" y="2963"/>
                    <a:pt x="4542" y="2963"/>
                  </a:cubicBezTo>
                  <a:cubicBezTo>
                    <a:pt x="5191" y="2963"/>
                    <a:pt x="5945" y="2612"/>
                    <a:pt x="6613" y="2612"/>
                  </a:cubicBezTo>
                  <a:cubicBezTo>
                    <a:pt x="6777" y="2612"/>
                    <a:pt x="6935" y="2633"/>
                    <a:pt x="7085" y="2685"/>
                  </a:cubicBezTo>
                  <a:cubicBezTo>
                    <a:pt x="7596" y="2855"/>
                    <a:pt x="7967" y="3288"/>
                    <a:pt x="8462" y="3520"/>
                  </a:cubicBezTo>
                  <a:cubicBezTo>
                    <a:pt x="9065" y="3799"/>
                    <a:pt x="9715" y="3984"/>
                    <a:pt x="10365" y="4046"/>
                  </a:cubicBezTo>
                  <a:cubicBezTo>
                    <a:pt x="10597" y="4062"/>
                    <a:pt x="10829" y="4077"/>
                    <a:pt x="11045" y="4108"/>
                  </a:cubicBezTo>
                  <a:cubicBezTo>
                    <a:pt x="11324" y="4170"/>
                    <a:pt x="11587" y="4263"/>
                    <a:pt x="11850" y="4340"/>
                  </a:cubicBezTo>
                  <a:cubicBezTo>
                    <a:pt x="12360" y="4495"/>
                    <a:pt x="12886" y="4681"/>
                    <a:pt x="13412" y="4773"/>
                  </a:cubicBezTo>
                  <a:cubicBezTo>
                    <a:pt x="14000" y="4897"/>
                    <a:pt x="14665" y="4820"/>
                    <a:pt x="15269" y="4897"/>
                  </a:cubicBezTo>
                  <a:cubicBezTo>
                    <a:pt x="15269" y="4263"/>
                    <a:pt x="15207" y="3613"/>
                    <a:pt x="15114" y="2963"/>
                  </a:cubicBezTo>
                  <a:cubicBezTo>
                    <a:pt x="15114" y="2964"/>
                    <a:pt x="15110" y="2965"/>
                    <a:pt x="15104" y="2965"/>
                  </a:cubicBezTo>
                  <a:cubicBezTo>
                    <a:pt x="14969" y="2965"/>
                    <a:pt x="13545" y="2824"/>
                    <a:pt x="13412" y="2809"/>
                  </a:cubicBezTo>
                  <a:cubicBezTo>
                    <a:pt x="12824" y="2701"/>
                    <a:pt x="12128" y="2577"/>
                    <a:pt x="11602" y="2314"/>
                  </a:cubicBezTo>
                  <a:cubicBezTo>
                    <a:pt x="11154" y="2082"/>
                    <a:pt x="10705" y="1819"/>
                    <a:pt x="10257" y="1556"/>
                  </a:cubicBezTo>
                  <a:cubicBezTo>
                    <a:pt x="9669" y="1200"/>
                    <a:pt x="9081" y="844"/>
                    <a:pt x="8509" y="519"/>
                  </a:cubicBezTo>
                  <a:cubicBezTo>
                    <a:pt x="8168" y="318"/>
                    <a:pt x="7828" y="133"/>
                    <a:pt x="7441" y="55"/>
                  </a:cubicBezTo>
                  <a:cubicBezTo>
                    <a:pt x="7256" y="14"/>
                    <a:pt x="7056" y="0"/>
                    <a:pt x="6857" y="0"/>
                  </a:cubicBezTo>
                  <a:close/>
                </a:path>
              </a:pathLst>
            </a:custGeom>
            <a:solidFill>
              <a:srgbClr val="DA90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 flipH="1">
              <a:off x="1734857" y="3341754"/>
              <a:ext cx="474913" cy="222728"/>
            </a:xfrm>
            <a:custGeom>
              <a:avLst/>
              <a:gdLst/>
              <a:ahLst/>
              <a:cxnLst/>
              <a:rect l="l" t="t" r="r" b="b"/>
              <a:pathLst>
                <a:path w="10721" h="5028" extrusionOk="0">
                  <a:moveTo>
                    <a:pt x="62" y="0"/>
                  </a:moveTo>
                  <a:lnTo>
                    <a:pt x="62" y="0"/>
                  </a:lnTo>
                  <a:cubicBezTo>
                    <a:pt x="1" y="1160"/>
                    <a:pt x="78" y="2320"/>
                    <a:pt x="310" y="3465"/>
                  </a:cubicBezTo>
                  <a:cubicBezTo>
                    <a:pt x="341" y="3620"/>
                    <a:pt x="2445" y="3929"/>
                    <a:pt x="2692" y="3991"/>
                  </a:cubicBezTo>
                  <a:cubicBezTo>
                    <a:pt x="3512" y="4161"/>
                    <a:pt x="4316" y="4316"/>
                    <a:pt x="5136" y="4471"/>
                  </a:cubicBezTo>
                  <a:cubicBezTo>
                    <a:pt x="5987" y="4610"/>
                    <a:pt x="6838" y="4749"/>
                    <a:pt x="7689" y="4842"/>
                  </a:cubicBezTo>
                  <a:cubicBezTo>
                    <a:pt x="8478" y="4919"/>
                    <a:pt x="9205" y="5012"/>
                    <a:pt x="9994" y="5028"/>
                  </a:cubicBezTo>
                  <a:cubicBezTo>
                    <a:pt x="10009" y="4919"/>
                    <a:pt x="10009" y="4811"/>
                    <a:pt x="10009" y="4687"/>
                  </a:cubicBezTo>
                  <a:cubicBezTo>
                    <a:pt x="10087" y="3310"/>
                    <a:pt x="10319" y="1934"/>
                    <a:pt x="10721" y="603"/>
                  </a:cubicBezTo>
                  <a:lnTo>
                    <a:pt x="10721" y="603"/>
                  </a:lnTo>
                  <a:cubicBezTo>
                    <a:pt x="9839" y="696"/>
                    <a:pt x="8942" y="727"/>
                    <a:pt x="8060" y="727"/>
                  </a:cubicBezTo>
                  <a:cubicBezTo>
                    <a:pt x="7163" y="712"/>
                    <a:pt x="6266" y="665"/>
                    <a:pt x="5368" y="588"/>
                  </a:cubicBezTo>
                  <a:cubicBezTo>
                    <a:pt x="3589" y="449"/>
                    <a:pt x="1826" y="217"/>
                    <a:pt x="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 flipH="1">
              <a:off x="2047332" y="3354069"/>
              <a:ext cx="102150" cy="61042"/>
            </a:xfrm>
            <a:custGeom>
              <a:avLst/>
              <a:gdLst/>
              <a:ahLst/>
              <a:cxnLst/>
              <a:rect l="l" t="t" r="r" b="b"/>
              <a:pathLst>
                <a:path w="2306" h="1378" extrusionOk="0">
                  <a:moveTo>
                    <a:pt x="1" y="1"/>
                  </a:moveTo>
                  <a:lnTo>
                    <a:pt x="1" y="1"/>
                  </a:lnTo>
                  <a:cubicBezTo>
                    <a:pt x="604" y="681"/>
                    <a:pt x="1424" y="1176"/>
                    <a:pt x="2306" y="1377"/>
                  </a:cubicBezTo>
                  <a:cubicBezTo>
                    <a:pt x="1517" y="913"/>
                    <a:pt x="774" y="48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 flipH="1">
              <a:off x="1953422" y="3408200"/>
              <a:ext cx="19934" cy="12403"/>
            </a:xfrm>
            <a:custGeom>
              <a:avLst/>
              <a:gdLst/>
              <a:ahLst/>
              <a:cxnLst/>
              <a:rect l="l" t="t" r="r" b="b"/>
              <a:pathLst>
                <a:path w="450" h="280" extrusionOk="0">
                  <a:moveTo>
                    <a:pt x="0" y="1"/>
                  </a:moveTo>
                  <a:cubicBezTo>
                    <a:pt x="24" y="168"/>
                    <a:pt x="158" y="279"/>
                    <a:pt x="311" y="279"/>
                  </a:cubicBezTo>
                  <a:cubicBezTo>
                    <a:pt x="356" y="279"/>
                    <a:pt x="403" y="269"/>
                    <a:pt x="449" y="248"/>
                  </a:cubicBezTo>
                  <a:cubicBezTo>
                    <a:pt x="325" y="78"/>
                    <a:pt x="217" y="1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 flipH="1">
              <a:off x="2106241" y="3376394"/>
              <a:ext cx="742160" cy="206604"/>
            </a:xfrm>
            <a:custGeom>
              <a:avLst/>
              <a:gdLst/>
              <a:ahLst/>
              <a:cxnLst/>
              <a:rect l="l" t="t" r="r" b="b"/>
              <a:pathLst>
                <a:path w="16754" h="4664" extrusionOk="0">
                  <a:moveTo>
                    <a:pt x="7622" y="1"/>
                  </a:moveTo>
                  <a:cubicBezTo>
                    <a:pt x="6909" y="1"/>
                    <a:pt x="6203" y="113"/>
                    <a:pt x="5476" y="239"/>
                  </a:cubicBezTo>
                  <a:cubicBezTo>
                    <a:pt x="4703" y="363"/>
                    <a:pt x="3945" y="456"/>
                    <a:pt x="3171" y="610"/>
                  </a:cubicBezTo>
                  <a:cubicBezTo>
                    <a:pt x="2382" y="780"/>
                    <a:pt x="1593" y="982"/>
                    <a:pt x="804" y="1214"/>
                  </a:cubicBezTo>
                  <a:cubicBezTo>
                    <a:pt x="743" y="1229"/>
                    <a:pt x="681" y="1245"/>
                    <a:pt x="650" y="1291"/>
                  </a:cubicBezTo>
                  <a:cubicBezTo>
                    <a:pt x="576" y="1365"/>
                    <a:pt x="573" y="1539"/>
                    <a:pt x="682" y="1539"/>
                  </a:cubicBezTo>
                  <a:cubicBezTo>
                    <a:pt x="687" y="1539"/>
                    <a:pt x="691" y="1539"/>
                    <a:pt x="696" y="1538"/>
                  </a:cubicBezTo>
                  <a:cubicBezTo>
                    <a:pt x="774" y="1538"/>
                    <a:pt x="851" y="1523"/>
                    <a:pt x="928" y="1523"/>
                  </a:cubicBezTo>
                  <a:cubicBezTo>
                    <a:pt x="743" y="1616"/>
                    <a:pt x="542" y="1631"/>
                    <a:pt x="356" y="1709"/>
                  </a:cubicBezTo>
                  <a:cubicBezTo>
                    <a:pt x="170" y="1786"/>
                    <a:pt x="0" y="1956"/>
                    <a:pt x="46" y="2157"/>
                  </a:cubicBezTo>
                  <a:cubicBezTo>
                    <a:pt x="77" y="2281"/>
                    <a:pt x="201" y="2374"/>
                    <a:pt x="325" y="2420"/>
                  </a:cubicBezTo>
                  <a:cubicBezTo>
                    <a:pt x="397" y="2438"/>
                    <a:pt x="475" y="2446"/>
                    <a:pt x="555" y="2446"/>
                  </a:cubicBezTo>
                  <a:cubicBezTo>
                    <a:pt x="612" y="2446"/>
                    <a:pt x="669" y="2442"/>
                    <a:pt x="727" y="2436"/>
                  </a:cubicBezTo>
                  <a:cubicBezTo>
                    <a:pt x="1098" y="2405"/>
                    <a:pt x="1454" y="2374"/>
                    <a:pt x="1825" y="2343"/>
                  </a:cubicBezTo>
                  <a:lnTo>
                    <a:pt x="1825" y="2343"/>
                  </a:lnTo>
                  <a:cubicBezTo>
                    <a:pt x="1562" y="2436"/>
                    <a:pt x="1300" y="2544"/>
                    <a:pt x="1037" y="2637"/>
                  </a:cubicBezTo>
                  <a:cubicBezTo>
                    <a:pt x="928" y="2683"/>
                    <a:pt x="820" y="2714"/>
                    <a:pt x="727" y="2791"/>
                  </a:cubicBezTo>
                  <a:cubicBezTo>
                    <a:pt x="634" y="2869"/>
                    <a:pt x="572" y="2993"/>
                    <a:pt x="603" y="3101"/>
                  </a:cubicBezTo>
                  <a:cubicBezTo>
                    <a:pt x="634" y="3286"/>
                    <a:pt x="835" y="3364"/>
                    <a:pt x="1021" y="3395"/>
                  </a:cubicBezTo>
                  <a:cubicBezTo>
                    <a:pt x="1241" y="3442"/>
                    <a:pt x="1456" y="3459"/>
                    <a:pt x="1670" y="3459"/>
                  </a:cubicBezTo>
                  <a:cubicBezTo>
                    <a:pt x="2085" y="3459"/>
                    <a:pt x="2494" y="3395"/>
                    <a:pt x="2924" y="3364"/>
                  </a:cubicBezTo>
                  <a:lnTo>
                    <a:pt x="2924" y="3364"/>
                  </a:lnTo>
                  <a:cubicBezTo>
                    <a:pt x="2831" y="3395"/>
                    <a:pt x="2754" y="3426"/>
                    <a:pt x="2676" y="3472"/>
                  </a:cubicBezTo>
                  <a:cubicBezTo>
                    <a:pt x="2614" y="3503"/>
                    <a:pt x="2537" y="3534"/>
                    <a:pt x="2491" y="3580"/>
                  </a:cubicBezTo>
                  <a:cubicBezTo>
                    <a:pt x="2243" y="3812"/>
                    <a:pt x="2553" y="3967"/>
                    <a:pt x="2769" y="3983"/>
                  </a:cubicBezTo>
                  <a:cubicBezTo>
                    <a:pt x="2848" y="3986"/>
                    <a:pt x="2927" y="3987"/>
                    <a:pt x="3006" y="3987"/>
                  </a:cubicBezTo>
                  <a:cubicBezTo>
                    <a:pt x="4265" y="3987"/>
                    <a:pt x="5540" y="3632"/>
                    <a:pt x="6796" y="3632"/>
                  </a:cubicBezTo>
                  <a:cubicBezTo>
                    <a:pt x="7100" y="3632"/>
                    <a:pt x="7403" y="3653"/>
                    <a:pt x="7704" y="3704"/>
                  </a:cubicBezTo>
                  <a:cubicBezTo>
                    <a:pt x="8619" y="3857"/>
                    <a:pt x="9502" y="4223"/>
                    <a:pt x="10377" y="4223"/>
                  </a:cubicBezTo>
                  <a:cubicBezTo>
                    <a:pt x="10832" y="4223"/>
                    <a:pt x="11286" y="4124"/>
                    <a:pt x="11741" y="3843"/>
                  </a:cubicBezTo>
                  <a:cubicBezTo>
                    <a:pt x="11803" y="3812"/>
                    <a:pt x="11881" y="3751"/>
                    <a:pt x="11958" y="3735"/>
                  </a:cubicBezTo>
                  <a:cubicBezTo>
                    <a:pt x="12020" y="3735"/>
                    <a:pt x="12097" y="3735"/>
                    <a:pt x="12159" y="3751"/>
                  </a:cubicBezTo>
                  <a:cubicBezTo>
                    <a:pt x="13551" y="3751"/>
                    <a:pt x="14897" y="4462"/>
                    <a:pt x="16258" y="4663"/>
                  </a:cubicBezTo>
                  <a:cubicBezTo>
                    <a:pt x="16413" y="3812"/>
                    <a:pt x="16568" y="2946"/>
                    <a:pt x="16722" y="2080"/>
                  </a:cubicBezTo>
                  <a:cubicBezTo>
                    <a:pt x="16738" y="1987"/>
                    <a:pt x="16753" y="1879"/>
                    <a:pt x="16707" y="1801"/>
                  </a:cubicBezTo>
                  <a:cubicBezTo>
                    <a:pt x="16645" y="1709"/>
                    <a:pt x="16521" y="1678"/>
                    <a:pt x="16413" y="1662"/>
                  </a:cubicBezTo>
                  <a:cubicBezTo>
                    <a:pt x="15083" y="1461"/>
                    <a:pt x="13752" y="1260"/>
                    <a:pt x="12437" y="1059"/>
                  </a:cubicBezTo>
                  <a:cubicBezTo>
                    <a:pt x="11339" y="889"/>
                    <a:pt x="10349" y="487"/>
                    <a:pt x="9297" y="224"/>
                  </a:cubicBezTo>
                  <a:lnTo>
                    <a:pt x="9282" y="224"/>
                  </a:lnTo>
                  <a:cubicBezTo>
                    <a:pt x="9065" y="177"/>
                    <a:pt x="8864" y="115"/>
                    <a:pt x="8632" y="84"/>
                  </a:cubicBezTo>
                  <a:cubicBezTo>
                    <a:pt x="8292" y="25"/>
                    <a:pt x="7956" y="1"/>
                    <a:pt x="7622" y="1"/>
                  </a:cubicBezTo>
                  <a:close/>
                </a:path>
              </a:pathLst>
            </a:custGeom>
            <a:solidFill>
              <a:srgbClr val="FFA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 flipH="1">
              <a:off x="2548907" y="3492497"/>
              <a:ext cx="185075" cy="37033"/>
            </a:xfrm>
            <a:custGeom>
              <a:avLst/>
              <a:gdLst/>
              <a:ahLst/>
              <a:cxnLst/>
              <a:rect l="l" t="t" r="r" b="b"/>
              <a:pathLst>
                <a:path w="4178" h="836" extrusionOk="0">
                  <a:moveTo>
                    <a:pt x="4177" y="0"/>
                  </a:moveTo>
                  <a:cubicBezTo>
                    <a:pt x="3466" y="47"/>
                    <a:pt x="2769" y="155"/>
                    <a:pt x="2073" y="279"/>
                  </a:cubicBezTo>
                  <a:cubicBezTo>
                    <a:pt x="1377" y="403"/>
                    <a:pt x="635" y="480"/>
                    <a:pt x="0" y="836"/>
                  </a:cubicBezTo>
                  <a:cubicBezTo>
                    <a:pt x="697" y="619"/>
                    <a:pt x="1393" y="588"/>
                    <a:pt x="2104" y="464"/>
                  </a:cubicBezTo>
                  <a:cubicBezTo>
                    <a:pt x="2800" y="341"/>
                    <a:pt x="3497" y="201"/>
                    <a:pt x="4177" y="0"/>
                  </a:cubicBezTo>
                  <a:close/>
                </a:path>
              </a:pathLst>
            </a:custGeom>
            <a:solidFill>
              <a:srgbClr val="DA90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 flipH="1">
              <a:off x="2530435" y="3442442"/>
              <a:ext cx="272075" cy="50765"/>
            </a:xfrm>
            <a:custGeom>
              <a:avLst/>
              <a:gdLst/>
              <a:ahLst/>
              <a:cxnLst/>
              <a:rect l="l" t="t" r="r" b="b"/>
              <a:pathLst>
                <a:path w="6142" h="1146" extrusionOk="0">
                  <a:moveTo>
                    <a:pt x="6034" y="1"/>
                  </a:moveTo>
                  <a:cubicBezTo>
                    <a:pt x="3981" y="1"/>
                    <a:pt x="1931" y="431"/>
                    <a:pt x="1" y="1146"/>
                  </a:cubicBezTo>
                  <a:cubicBezTo>
                    <a:pt x="1749" y="744"/>
                    <a:pt x="3605" y="326"/>
                    <a:pt x="5368" y="109"/>
                  </a:cubicBezTo>
                  <a:lnTo>
                    <a:pt x="6142" y="1"/>
                  </a:lnTo>
                  <a:cubicBezTo>
                    <a:pt x="6106" y="1"/>
                    <a:pt x="6070" y="1"/>
                    <a:pt x="6034" y="1"/>
                  </a:cubicBezTo>
                  <a:close/>
                </a:path>
              </a:pathLst>
            </a:custGeom>
            <a:solidFill>
              <a:srgbClr val="DA90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 flipH="1">
              <a:off x="2536592" y="3395885"/>
              <a:ext cx="299495" cy="57587"/>
            </a:xfrm>
            <a:custGeom>
              <a:avLst/>
              <a:gdLst/>
              <a:ahLst/>
              <a:cxnLst/>
              <a:rect l="l" t="t" r="r" b="b"/>
              <a:pathLst>
                <a:path w="6761" h="1300" extrusionOk="0">
                  <a:moveTo>
                    <a:pt x="6761" y="0"/>
                  </a:moveTo>
                  <a:lnTo>
                    <a:pt x="6761" y="0"/>
                  </a:lnTo>
                  <a:cubicBezTo>
                    <a:pt x="4456" y="124"/>
                    <a:pt x="2166" y="557"/>
                    <a:pt x="1" y="1300"/>
                  </a:cubicBezTo>
                  <a:cubicBezTo>
                    <a:pt x="2213" y="820"/>
                    <a:pt x="4518" y="387"/>
                    <a:pt x="6761" y="0"/>
                  </a:cubicBezTo>
                  <a:close/>
                </a:path>
              </a:pathLst>
            </a:custGeom>
            <a:solidFill>
              <a:srgbClr val="DA90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 flipH="1">
              <a:off x="1229111" y="2705780"/>
              <a:ext cx="1054679" cy="1095832"/>
            </a:xfrm>
            <a:custGeom>
              <a:avLst/>
              <a:gdLst/>
              <a:ahLst/>
              <a:cxnLst/>
              <a:rect l="l" t="t" r="r" b="b"/>
              <a:pathLst>
                <a:path w="23809" h="24738" extrusionOk="0">
                  <a:moveTo>
                    <a:pt x="19717" y="0"/>
                  </a:moveTo>
                  <a:cubicBezTo>
                    <a:pt x="17036" y="0"/>
                    <a:pt x="16443" y="3627"/>
                    <a:pt x="16275" y="5679"/>
                  </a:cubicBezTo>
                  <a:cubicBezTo>
                    <a:pt x="15934" y="9809"/>
                    <a:pt x="16027" y="13970"/>
                    <a:pt x="16244" y="18116"/>
                  </a:cubicBezTo>
                  <a:cubicBezTo>
                    <a:pt x="16104" y="17930"/>
                    <a:pt x="15965" y="17745"/>
                    <a:pt x="15826" y="17575"/>
                  </a:cubicBezTo>
                  <a:lnTo>
                    <a:pt x="15826" y="17575"/>
                  </a:lnTo>
                  <a:cubicBezTo>
                    <a:pt x="15704" y="17792"/>
                    <a:pt x="15736" y="18080"/>
                    <a:pt x="15882" y="18283"/>
                  </a:cubicBezTo>
                  <a:lnTo>
                    <a:pt x="15882" y="18283"/>
                  </a:lnTo>
                  <a:cubicBezTo>
                    <a:pt x="15694" y="18069"/>
                    <a:pt x="15469" y="17884"/>
                    <a:pt x="15207" y="17760"/>
                  </a:cubicBezTo>
                  <a:lnTo>
                    <a:pt x="15207" y="17760"/>
                  </a:lnTo>
                  <a:cubicBezTo>
                    <a:pt x="15037" y="17915"/>
                    <a:pt x="15068" y="18240"/>
                    <a:pt x="15254" y="18364"/>
                  </a:cubicBezTo>
                  <a:cubicBezTo>
                    <a:pt x="14202" y="18023"/>
                    <a:pt x="13134" y="17869"/>
                    <a:pt x="12036" y="17637"/>
                  </a:cubicBezTo>
                  <a:cubicBezTo>
                    <a:pt x="10768" y="17374"/>
                    <a:pt x="9484" y="17142"/>
                    <a:pt x="8200" y="16925"/>
                  </a:cubicBezTo>
                  <a:cubicBezTo>
                    <a:pt x="6854" y="16693"/>
                    <a:pt x="5508" y="16492"/>
                    <a:pt x="4162" y="16306"/>
                  </a:cubicBezTo>
                  <a:cubicBezTo>
                    <a:pt x="3672" y="16238"/>
                    <a:pt x="2168" y="15842"/>
                    <a:pt x="1223" y="15842"/>
                  </a:cubicBezTo>
                  <a:cubicBezTo>
                    <a:pt x="885" y="15842"/>
                    <a:pt x="618" y="15893"/>
                    <a:pt x="496" y="16028"/>
                  </a:cubicBezTo>
                  <a:cubicBezTo>
                    <a:pt x="357" y="16198"/>
                    <a:pt x="310" y="16414"/>
                    <a:pt x="264" y="16631"/>
                  </a:cubicBezTo>
                  <a:cubicBezTo>
                    <a:pt x="32" y="17900"/>
                    <a:pt x="1" y="19230"/>
                    <a:pt x="388" y="20467"/>
                  </a:cubicBezTo>
                  <a:cubicBezTo>
                    <a:pt x="403" y="20529"/>
                    <a:pt x="1888" y="20715"/>
                    <a:pt x="2120" y="20777"/>
                  </a:cubicBezTo>
                  <a:cubicBezTo>
                    <a:pt x="2971" y="21024"/>
                    <a:pt x="3775" y="21411"/>
                    <a:pt x="4611" y="21705"/>
                  </a:cubicBezTo>
                  <a:cubicBezTo>
                    <a:pt x="6250" y="22262"/>
                    <a:pt x="7906" y="22757"/>
                    <a:pt x="9576" y="23159"/>
                  </a:cubicBezTo>
                  <a:cubicBezTo>
                    <a:pt x="12980" y="23994"/>
                    <a:pt x="16476" y="24536"/>
                    <a:pt x="19972" y="24737"/>
                  </a:cubicBezTo>
                  <a:cubicBezTo>
                    <a:pt x="19974" y="24737"/>
                    <a:pt x="19977" y="24737"/>
                    <a:pt x="19980" y="24737"/>
                  </a:cubicBezTo>
                  <a:cubicBezTo>
                    <a:pt x="20397" y="24737"/>
                    <a:pt x="20993" y="22275"/>
                    <a:pt x="21101" y="21952"/>
                  </a:cubicBezTo>
                  <a:cubicBezTo>
                    <a:pt x="21550" y="20622"/>
                    <a:pt x="21782" y="19214"/>
                    <a:pt x="22029" y="17822"/>
                  </a:cubicBezTo>
                  <a:cubicBezTo>
                    <a:pt x="22524" y="14991"/>
                    <a:pt x="22818" y="12114"/>
                    <a:pt x="22926" y="9221"/>
                  </a:cubicBezTo>
                  <a:cubicBezTo>
                    <a:pt x="23019" y="6762"/>
                    <a:pt x="23808" y="110"/>
                    <a:pt x="19802" y="2"/>
                  </a:cubicBezTo>
                  <a:cubicBezTo>
                    <a:pt x="19773" y="1"/>
                    <a:pt x="19745" y="0"/>
                    <a:pt x="197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 flipH="1">
              <a:off x="1481303" y="3510969"/>
              <a:ext cx="146669" cy="139847"/>
            </a:xfrm>
            <a:custGeom>
              <a:avLst/>
              <a:gdLst/>
              <a:ahLst/>
              <a:cxnLst/>
              <a:rect l="l" t="t" r="r" b="b"/>
              <a:pathLst>
                <a:path w="3311" h="3157" extrusionOk="0">
                  <a:moveTo>
                    <a:pt x="0" y="1"/>
                  </a:moveTo>
                  <a:lnTo>
                    <a:pt x="0" y="1"/>
                  </a:lnTo>
                  <a:cubicBezTo>
                    <a:pt x="1361" y="713"/>
                    <a:pt x="2506" y="1842"/>
                    <a:pt x="3310" y="3157"/>
                  </a:cubicBezTo>
                  <a:cubicBezTo>
                    <a:pt x="2815" y="1780"/>
                    <a:pt x="1408" y="40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 flipH="1">
              <a:off x="1478557" y="3519917"/>
              <a:ext cx="83634" cy="82925"/>
            </a:xfrm>
            <a:custGeom>
              <a:avLst/>
              <a:gdLst/>
              <a:ahLst/>
              <a:cxnLst/>
              <a:rect l="l" t="t" r="r" b="b"/>
              <a:pathLst>
                <a:path w="1888" h="1872" extrusionOk="0">
                  <a:moveTo>
                    <a:pt x="0" y="0"/>
                  </a:moveTo>
                  <a:cubicBezTo>
                    <a:pt x="665" y="572"/>
                    <a:pt x="1300" y="1238"/>
                    <a:pt x="1887" y="1872"/>
                  </a:cubicBezTo>
                  <a:cubicBezTo>
                    <a:pt x="1733" y="1454"/>
                    <a:pt x="1423" y="1098"/>
                    <a:pt x="1114" y="774"/>
                  </a:cubicBezTo>
                  <a:cubicBezTo>
                    <a:pt x="789" y="464"/>
                    <a:pt x="433" y="13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 flipH="1">
              <a:off x="2181641" y="3452054"/>
              <a:ext cx="51429" cy="176171"/>
            </a:xfrm>
            <a:custGeom>
              <a:avLst/>
              <a:gdLst/>
              <a:ahLst/>
              <a:cxnLst/>
              <a:rect l="l" t="t" r="r" b="b"/>
              <a:pathLst>
                <a:path w="1161" h="3977" extrusionOk="0">
                  <a:moveTo>
                    <a:pt x="372" y="1"/>
                  </a:moveTo>
                  <a:cubicBezTo>
                    <a:pt x="1" y="1331"/>
                    <a:pt x="310" y="2862"/>
                    <a:pt x="1161" y="3976"/>
                  </a:cubicBezTo>
                  <a:cubicBezTo>
                    <a:pt x="542" y="2723"/>
                    <a:pt x="279" y="1393"/>
                    <a:pt x="3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 flipH="1">
              <a:off x="2094597" y="3573340"/>
              <a:ext cx="38406" cy="56922"/>
            </a:xfrm>
            <a:custGeom>
              <a:avLst/>
              <a:gdLst/>
              <a:ahLst/>
              <a:cxnLst/>
              <a:rect l="l" t="t" r="r" b="b"/>
              <a:pathLst>
                <a:path w="867" h="1285" extrusionOk="0">
                  <a:moveTo>
                    <a:pt x="0" y="1"/>
                  </a:moveTo>
                  <a:lnTo>
                    <a:pt x="0" y="1"/>
                  </a:lnTo>
                  <a:cubicBezTo>
                    <a:pt x="108" y="527"/>
                    <a:pt x="418" y="991"/>
                    <a:pt x="866" y="1285"/>
                  </a:cubicBezTo>
                  <a:cubicBezTo>
                    <a:pt x="619" y="805"/>
                    <a:pt x="340" y="41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 flipH="1">
              <a:off x="1275718" y="2672601"/>
              <a:ext cx="313228" cy="136746"/>
            </a:xfrm>
            <a:custGeom>
              <a:avLst/>
              <a:gdLst/>
              <a:ahLst/>
              <a:cxnLst/>
              <a:rect l="l" t="t" r="r" b="b"/>
              <a:pathLst>
                <a:path w="7071" h="3087" extrusionOk="0">
                  <a:moveTo>
                    <a:pt x="4377" y="1"/>
                  </a:moveTo>
                  <a:cubicBezTo>
                    <a:pt x="2477" y="1"/>
                    <a:pt x="637" y="1189"/>
                    <a:pt x="1" y="3086"/>
                  </a:cubicBezTo>
                  <a:cubicBezTo>
                    <a:pt x="807" y="1293"/>
                    <a:pt x="2616" y="174"/>
                    <a:pt x="4502" y="174"/>
                  </a:cubicBezTo>
                  <a:cubicBezTo>
                    <a:pt x="5039" y="174"/>
                    <a:pt x="5583" y="265"/>
                    <a:pt x="6111" y="457"/>
                  </a:cubicBezTo>
                  <a:cubicBezTo>
                    <a:pt x="6436" y="565"/>
                    <a:pt x="6761" y="720"/>
                    <a:pt x="7070" y="905"/>
                  </a:cubicBezTo>
                  <a:cubicBezTo>
                    <a:pt x="6792" y="689"/>
                    <a:pt x="6467" y="503"/>
                    <a:pt x="6142" y="364"/>
                  </a:cubicBezTo>
                  <a:cubicBezTo>
                    <a:pt x="5571" y="117"/>
                    <a:pt x="4971" y="1"/>
                    <a:pt x="4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 flipH="1">
              <a:off x="1681393" y="3339008"/>
              <a:ext cx="104188" cy="28439"/>
            </a:xfrm>
            <a:custGeom>
              <a:avLst/>
              <a:gdLst/>
              <a:ahLst/>
              <a:cxnLst/>
              <a:rect l="l" t="t" r="r" b="b"/>
              <a:pathLst>
                <a:path w="2352" h="642" extrusionOk="0">
                  <a:moveTo>
                    <a:pt x="2351" y="0"/>
                  </a:moveTo>
                  <a:lnTo>
                    <a:pt x="2351" y="0"/>
                  </a:lnTo>
                  <a:cubicBezTo>
                    <a:pt x="1980" y="304"/>
                    <a:pt x="1535" y="456"/>
                    <a:pt x="1087" y="456"/>
                  </a:cubicBezTo>
                  <a:cubicBezTo>
                    <a:pt x="713" y="456"/>
                    <a:pt x="338" y="350"/>
                    <a:pt x="0" y="139"/>
                  </a:cubicBezTo>
                  <a:lnTo>
                    <a:pt x="0" y="139"/>
                  </a:lnTo>
                  <a:cubicBezTo>
                    <a:pt x="259" y="477"/>
                    <a:pt x="684" y="641"/>
                    <a:pt x="1112" y="641"/>
                  </a:cubicBezTo>
                  <a:cubicBezTo>
                    <a:pt x="1606" y="641"/>
                    <a:pt x="2103" y="423"/>
                    <a:pt x="2351" y="0"/>
                  </a:cubicBezTo>
                  <a:close/>
                </a:path>
              </a:pathLst>
            </a:custGeom>
            <a:solidFill>
              <a:srgbClr val="A9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40"/>
          <p:cNvGrpSpPr/>
          <p:nvPr/>
        </p:nvGrpSpPr>
        <p:grpSpPr>
          <a:xfrm>
            <a:off x="2505863" y="2047463"/>
            <a:ext cx="492057" cy="492057"/>
            <a:chOff x="2698313" y="2047463"/>
            <a:chExt cx="492057" cy="492057"/>
          </a:xfrm>
        </p:grpSpPr>
        <p:sp>
          <p:nvSpPr>
            <p:cNvPr id="697" name="Google Shape;697;p40"/>
            <p:cNvSpPr/>
            <p:nvPr/>
          </p:nvSpPr>
          <p:spPr>
            <a:xfrm flipH="1">
              <a:off x="2698313" y="2047463"/>
              <a:ext cx="492057" cy="492057"/>
            </a:xfrm>
            <a:custGeom>
              <a:avLst/>
              <a:gdLst/>
              <a:ahLst/>
              <a:cxnLst/>
              <a:rect l="l" t="t" r="r" b="b"/>
              <a:pathLst>
                <a:path w="11108" h="11108" extrusionOk="0">
                  <a:moveTo>
                    <a:pt x="5554" y="1"/>
                  </a:moveTo>
                  <a:cubicBezTo>
                    <a:pt x="2491" y="1"/>
                    <a:pt x="0" y="2491"/>
                    <a:pt x="0" y="5554"/>
                  </a:cubicBezTo>
                  <a:cubicBezTo>
                    <a:pt x="0" y="8617"/>
                    <a:pt x="2491" y="11108"/>
                    <a:pt x="5554" y="11108"/>
                  </a:cubicBezTo>
                  <a:cubicBezTo>
                    <a:pt x="8617" y="11108"/>
                    <a:pt x="11107" y="8617"/>
                    <a:pt x="11107" y="5554"/>
                  </a:cubicBezTo>
                  <a:cubicBezTo>
                    <a:pt x="11107" y="2491"/>
                    <a:pt x="8617" y="1"/>
                    <a:pt x="55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8" name="Google Shape;698;p40"/>
            <p:cNvGrpSpPr/>
            <p:nvPr/>
          </p:nvGrpSpPr>
          <p:grpSpPr>
            <a:xfrm>
              <a:off x="2782290" y="2230618"/>
              <a:ext cx="345220" cy="151634"/>
              <a:chOff x="2788553" y="2230618"/>
              <a:chExt cx="345220" cy="151634"/>
            </a:xfrm>
          </p:grpSpPr>
          <p:sp>
            <p:nvSpPr>
              <p:cNvPr id="699" name="Google Shape;699;p40"/>
              <p:cNvSpPr/>
              <p:nvPr/>
            </p:nvSpPr>
            <p:spPr>
              <a:xfrm>
                <a:off x="2788553" y="2230618"/>
                <a:ext cx="79857" cy="134705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10153" extrusionOk="0">
                    <a:moveTo>
                      <a:pt x="2827" y="0"/>
                    </a:moveTo>
                    <a:cubicBezTo>
                      <a:pt x="2371" y="0"/>
                      <a:pt x="1915" y="61"/>
                      <a:pt x="1429" y="152"/>
                    </a:cubicBezTo>
                    <a:cubicBezTo>
                      <a:pt x="973" y="274"/>
                      <a:pt x="487" y="395"/>
                      <a:pt x="1" y="608"/>
                    </a:cubicBezTo>
                    <a:lnTo>
                      <a:pt x="1" y="2796"/>
                    </a:lnTo>
                    <a:cubicBezTo>
                      <a:pt x="456" y="2462"/>
                      <a:pt x="882" y="2189"/>
                      <a:pt x="1277" y="2037"/>
                    </a:cubicBezTo>
                    <a:cubicBezTo>
                      <a:pt x="1672" y="1854"/>
                      <a:pt x="2037" y="1763"/>
                      <a:pt x="2371" y="1763"/>
                    </a:cubicBezTo>
                    <a:cubicBezTo>
                      <a:pt x="2797" y="1763"/>
                      <a:pt x="3162" y="1915"/>
                      <a:pt x="3405" y="2189"/>
                    </a:cubicBezTo>
                    <a:cubicBezTo>
                      <a:pt x="3678" y="2493"/>
                      <a:pt x="3800" y="2857"/>
                      <a:pt x="3800" y="3313"/>
                    </a:cubicBezTo>
                    <a:cubicBezTo>
                      <a:pt x="3800" y="3617"/>
                      <a:pt x="3739" y="3921"/>
                      <a:pt x="3618" y="4195"/>
                    </a:cubicBezTo>
                    <a:cubicBezTo>
                      <a:pt x="3496" y="4468"/>
                      <a:pt x="3283" y="4772"/>
                      <a:pt x="3010" y="5076"/>
                    </a:cubicBezTo>
                    <a:lnTo>
                      <a:pt x="1" y="8268"/>
                    </a:lnTo>
                    <a:lnTo>
                      <a:pt x="1" y="10152"/>
                    </a:lnTo>
                    <a:lnTo>
                      <a:pt x="6019" y="10152"/>
                    </a:lnTo>
                    <a:lnTo>
                      <a:pt x="6019" y="8268"/>
                    </a:lnTo>
                    <a:lnTo>
                      <a:pt x="2371" y="8268"/>
                    </a:lnTo>
                    <a:lnTo>
                      <a:pt x="4134" y="6414"/>
                    </a:lnTo>
                    <a:cubicBezTo>
                      <a:pt x="4864" y="5623"/>
                      <a:pt x="5381" y="4985"/>
                      <a:pt x="5593" y="4529"/>
                    </a:cubicBezTo>
                    <a:cubicBezTo>
                      <a:pt x="5836" y="4043"/>
                      <a:pt x="5958" y="3526"/>
                      <a:pt x="5958" y="3009"/>
                    </a:cubicBezTo>
                    <a:cubicBezTo>
                      <a:pt x="5958" y="2067"/>
                      <a:pt x="5685" y="1337"/>
                      <a:pt x="5137" y="790"/>
                    </a:cubicBezTo>
                    <a:cubicBezTo>
                      <a:pt x="4590" y="274"/>
                      <a:pt x="3800" y="0"/>
                      <a:pt x="2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40"/>
              <p:cNvSpPr/>
              <p:nvPr/>
            </p:nvSpPr>
            <p:spPr>
              <a:xfrm>
                <a:off x="2888166" y="2233033"/>
                <a:ext cx="91148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6870" h="9971" extrusionOk="0">
                    <a:moveTo>
                      <a:pt x="3678" y="2128"/>
                    </a:moveTo>
                    <a:lnTo>
                      <a:pt x="3678" y="6292"/>
                    </a:lnTo>
                    <a:lnTo>
                      <a:pt x="1338" y="6292"/>
                    </a:lnTo>
                    <a:lnTo>
                      <a:pt x="3678" y="2128"/>
                    </a:lnTo>
                    <a:close/>
                    <a:moveTo>
                      <a:pt x="3313" y="0"/>
                    </a:moveTo>
                    <a:lnTo>
                      <a:pt x="0" y="5958"/>
                    </a:lnTo>
                    <a:lnTo>
                      <a:pt x="0" y="8177"/>
                    </a:lnTo>
                    <a:lnTo>
                      <a:pt x="3678" y="8177"/>
                    </a:lnTo>
                    <a:lnTo>
                      <a:pt x="3678" y="9970"/>
                    </a:lnTo>
                    <a:lnTo>
                      <a:pt x="5684" y="9970"/>
                    </a:lnTo>
                    <a:lnTo>
                      <a:pt x="5684" y="8177"/>
                    </a:lnTo>
                    <a:lnTo>
                      <a:pt x="6870" y="8177"/>
                    </a:lnTo>
                    <a:lnTo>
                      <a:pt x="6870" y="6292"/>
                    </a:lnTo>
                    <a:lnTo>
                      <a:pt x="5684" y="6292"/>
                    </a:lnTo>
                    <a:lnTo>
                      <a:pt x="56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40"/>
              <p:cNvSpPr/>
              <p:nvPr/>
            </p:nvSpPr>
            <p:spPr>
              <a:xfrm>
                <a:off x="2986160" y="2233033"/>
                <a:ext cx="54861" cy="149220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11247" extrusionOk="0">
                    <a:moveTo>
                      <a:pt x="2918" y="0"/>
                    </a:moveTo>
                    <a:lnTo>
                      <a:pt x="0" y="11247"/>
                    </a:lnTo>
                    <a:lnTo>
                      <a:pt x="1216" y="11247"/>
                    </a:lnTo>
                    <a:lnTo>
                      <a:pt x="41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0"/>
              <p:cNvSpPr/>
              <p:nvPr/>
            </p:nvSpPr>
            <p:spPr>
              <a:xfrm>
                <a:off x="3051091" y="2233033"/>
                <a:ext cx="82683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6232" h="9971" extrusionOk="0">
                    <a:moveTo>
                      <a:pt x="0" y="0"/>
                    </a:moveTo>
                    <a:lnTo>
                      <a:pt x="0" y="1915"/>
                    </a:lnTo>
                    <a:lnTo>
                      <a:pt x="3982" y="1915"/>
                    </a:lnTo>
                    <a:lnTo>
                      <a:pt x="942" y="9970"/>
                    </a:lnTo>
                    <a:lnTo>
                      <a:pt x="3009" y="9970"/>
                    </a:lnTo>
                    <a:lnTo>
                      <a:pt x="6231" y="1459"/>
                    </a:lnTo>
                    <a:lnTo>
                      <a:pt x="6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3" name="Google Shape;703;p40"/>
          <p:cNvGrpSpPr/>
          <p:nvPr/>
        </p:nvGrpSpPr>
        <p:grpSpPr>
          <a:xfrm>
            <a:off x="2161867" y="1556726"/>
            <a:ext cx="474934" cy="442780"/>
            <a:chOff x="2354317" y="1556726"/>
            <a:chExt cx="474934" cy="442780"/>
          </a:xfrm>
        </p:grpSpPr>
        <p:sp>
          <p:nvSpPr>
            <p:cNvPr id="704" name="Google Shape;704;p40"/>
            <p:cNvSpPr/>
            <p:nvPr/>
          </p:nvSpPr>
          <p:spPr>
            <a:xfrm flipH="1">
              <a:off x="2354317" y="1556726"/>
              <a:ext cx="474934" cy="442780"/>
            </a:xfrm>
            <a:custGeom>
              <a:avLst/>
              <a:gdLst/>
              <a:ahLst/>
              <a:cxnLst/>
              <a:rect l="l" t="t" r="r" b="b"/>
              <a:pathLst>
                <a:path w="7396" h="6895" extrusionOk="0">
                  <a:moveTo>
                    <a:pt x="3711" y="0"/>
                  </a:moveTo>
                  <a:cubicBezTo>
                    <a:pt x="2040" y="0"/>
                    <a:pt x="574" y="1200"/>
                    <a:pt x="295" y="2904"/>
                  </a:cubicBezTo>
                  <a:cubicBezTo>
                    <a:pt x="1" y="4776"/>
                    <a:pt x="1269" y="6540"/>
                    <a:pt x="3157" y="6849"/>
                  </a:cubicBezTo>
                  <a:cubicBezTo>
                    <a:pt x="3344" y="6880"/>
                    <a:pt x="3531" y="6895"/>
                    <a:pt x="3715" y="6895"/>
                  </a:cubicBezTo>
                  <a:cubicBezTo>
                    <a:pt x="5367" y="6895"/>
                    <a:pt x="6823" y="5687"/>
                    <a:pt x="7101" y="4003"/>
                  </a:cubicBezTo>
                  <a:cubicBezTo>
                    <a:pt x="7395" y="2115"/>
                    <a:pt x="6127" y="352"/>
                    <a:pt x="4255" y="42"/>
                  </a:cubicBezTo>
                  <a:cubicBezTo>
                    <a:pt x="4072" y="14"/>
                    <a:pt x="3890" y="0"/>
                    <a:pt x="37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5" name="Google Shape;705;p40"/>
            <p:cNvGrpSpPr/>
            <p:nvPr/>
          </p:nvGrpSpPr>
          <p:grpSpPr>
            <a:xfrm>
              <a:off x="2492986" y="1693013"/>
              <a:ext cx="197619" cy="170195"/>
              <a:chOff x="4099636" y="836225"/>
              <a:chExt cx="197619" cy="170195"/>
            </a:xfrm>
          </p:grpSpPr>
          <p:sp>
            <p:nvSpPr>
              <p:cNvPr id="706" name="Google Shape;706;p40"/>
              <p:cNvSpPr/>
              <p:nvPr/>
            </p:nvSpPr>
            <p:spPr>
              <a:xfrm>
                <a:off x="4099636" y="871318"/>
                <a:ext cx="85907" cy="135103"/>
              </a:xfrm>
              <a:custGeom>
                <a:avLst/>
                <a:gdLst/>
                <a:ahLst/>
                <a:cxnLst/>
                <a:rect l="l" t="t" r="r" b="b"/>
                <a:pathLst>
                  <a:path w="6475" h="10183" extrusionOk="0">
                    <a:moveTo>
                      <a:pt x="2462" y="0"/>
                    </a:moveTo>
                    <a:lnTo>
                      <a:pt x="2462" y="2401"/>
                    </a:lnTo>
                    <a:lnTo>
                      <a:pt x="5016" y="2401"/>
                    </a:lnTo>
                    <a:lnTo>
                      <a:pt x="5016" y="0"/>
                    </a:lnTo>
                    <a:close/>
                    <a:moveTo>
                      <a:pt x="2462" y="3404"/>
                    </a:moveTo>
                    <a:lnTo>
                      <a:pt x="2462" y="3678"/>
                    </a:lnTo>
                    <a:cubicBezTo>
                      <a:pt x="2462" y="3891"/>
                      <a:pt x="2402" y="4073"/>
                      <a:pt x="2310" y="4256"/>
                    </a:cubicBezTo>
                    <a:cubicBezTo>
                      <a:pt x="2219" y="4408"/>
                      <a:pt x="2006" y="4651"/>
                      <a:pt x="1672" y="4894"/>
                    </a:cubicBezTo>
                    <a:lnTo>
                      <a:pt x="1216" y="5289"/>
                    </a:lnTo>
                    <a:cubicBezTo>
                      <a:pt x="791" y="5684"/>
                      <a:pt x="456" y="6049"/>
                      <a:pt x="274" y="6414"/>
                    </a:cubicBezTo>
                    <a:cubicBezTo>
                      <a:pt x="91" y="6748"/>
                      <a:pt x="0" y="7143"/>
                      <a:pt x="0" y="7569"/>
                    </a:cubicBezTo>
                    <a:cubicBezTo>
                      <a:pt x="0" y="8420"/>
                      <a:pt x="304" y="9058"/>
                      <a:pt x="912" y="9514"/>
                    </a:cubicBezTo>
                    <a:cubicBezTo>
                      <a:pt x="1520" y="9970"/>
                      <a:pt x="2402" y="10183"/>
                      <a:pt x="3557" y="10183"/>
                    </a:cubicBezTo>
                    <a:cubicBezTo>
                      <a:pt x="3982" y="10183"/>
                      <a:pt x="4438" y="10122"/>
                      <a:pt x="4924" y="10031"/>
                    </a:cubicBezTo>
                    <a:cubicBezTo>
                      <a:pt x="5411" y="9970"/>
                      <a:pt x="5927" y="9818"/>
                      <a:pt x="6475" y="9636"/>
                    </a:cubicBezTo>
                    <a:lnTo>
                      <a:pt x="6475" y="7538"/>
                    </a:lnTo>
                    <a:cubicBezTo>
                      <a:pt x="6019" y="7812"/>
                      <a:pt x="5532" y="8055"/>
                      <a:pt x="5107" y="8207"/>
                    </a:cubicBezTo>
                    <a:cubicBezTo>
                      <a:pt x="4651" y="8359"/>
                      <a:pt x="4225" y="8420"/>
                      <a:pt x="3860" y="8420"/>
                    </a:cubicBezTo>
                    <a:cubicBezTo>
                      <a:pt x="3435" y="8420"/>
                      <a:pt x="3131" y="8329"/>
                      <a:pt x="2918" y="8146"/>
                    </a:cubicBezTo>
                    <a:cubicBezTo>
                      <a:pt x="2675" y="7994"/>
                      <a:pt x="2553" y="7751"/>
                      <a:pt x="2553" y="7417"/>
                    </a:cubicBezTo>
                    <a:cubicBezTo>
                      <a:pt x="2553" y="7204"/>
                      <a:pt x="2614" y="7022"/>
                      <a:pt x="2736" y="6809"/>
                    </a:cubicBezTo>
                    <a:cubicBezTo>
                      <a:pt x="2888" y="6596"/>
                      <a:pt x="3070" y="6383"/>
                      <a:pt x="3344" y="6170"/>
                    </a:cubicBezTo>
                    <a:lnTo>
                      <a:pt x="3769" y="5775"/>
                    </a:lnTo>
                    <a:cubicBezTo>
                      <a:pt x="4286" y="5319"/>
                      <a:pt x="4620" y="4955"/>
                      <a:pt x="4772" y="4681"/>
                    </a:cubicBezTo>
                    <a:cubicBezTo>
                      <a:pt x="4924" y="4408"/>
                      <a:pt x="5016" y="4073"/>
                      <a:pt x="5016" y="3708"/>
                    </a:cubicBezTo>
                    <a:lnTo>
                      <a:pt x="5016" y="340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0"/>
              <p:cNvSpPr/>
              <p:nvPr/>
            </p:nvSpPr>
            <p:spPr>
              <a:xfrm>
                <a:off x="4211335" y="836225"/>
                <a:ext cx="85920" cy="134705"/>
              </a:xfrm>
              <a:custGeom>
                <a:avLst/>
                <a:gdLst/>
                <a:ahLst/>
                <a:cxnLst/>
                <a:rect l="l" t="t" r="r" b="b"/>
                <a:pathLst>
                  <a:path w="6476" h="10153" extrusionOk="0">
                    <a:moveTo>
                      <a:pt x="2919" y="1"/>
                    </a:moveTo>
                    <a:cubicBezTo>
                      <a:pt x="2493" y="1"/>
                      <a:pt x="2037" y="31"/>
                      <a:pt x="1581" y="122"/>
                    </a:cubicBezTo>
                    <a:cubicBezTo>
                      <a:pt x="1095" y="214"/>
                      <a:pt x="578" y="335"/>
                      <a:pt x="1" y="548"/>
                    </a:cubicBezTo>
                    <a:lnTo>
                      <a:pt x="1" y="2645"/>
                    </a:lnTo>
                    <a:cubicBezTo>
                      <a:pt x="487" y="2341"/>
                      <a:pt x="943" y="2128"/>
                      <a:pt x="1399" y="1976"/>
                    </a:cubicBezTo>
                    <a:cubicBezTo>
                      <a:pt x="1825" y="1824"/>
                      <a:pt x="2250" y="1733"/>
                      <a:pt x="2615" y="1733"/>
                    </a:cubicBezTo>
                    <a:cubicBezTo>
                      <a:pt x="3040" y="1733"/>
                      <a:pt x="3344" y="1824"/>
                      <a:pt x="3588" y="2007"/>
                    </a:cubicBezTo>
                    <a:cubicBezTo>
                      <a:pt x="3800" y="2189"/>
                      <a:pt x="3922" y="2432"/>
                      <a:pt x="3922" y="2736"/>
                    </a:cubicBezTo>
                    <a:cubicBezTo>
                      <a:pt x="3922" y="2949"/>
                      <a:pt x="3861" y="3162"/>
                      <a:pt x="3740" y="3344"/>
                    </a:cubicBezTo>
                    <a:cubicBezTo>
                      <a:pt x="3618" y="3557"/>
                      <a:pt x="3405" y="3770"/>
                      <a:pt x="3132" y="4013"/>
                    </a:cubicBezTo>
                    <a:lnTo>
                      <a:pt x="2676" y="4408"/>
                    </a:lnTo>
                    <a:cubicBezTo>
                      <a:pt x="2189" y="4834"/>
                      <a:pt x="1855" y="5198"/>
                      <a:pt x="1703" y="5472"/>
                    </a:cubicBezTo>
                    <a:cubicBezTo>
                      <a:pt x="1551" y="5746"/>
                      <a:pt x="1460" y="6080"/>
                      <a:pt x="1460" y="6445"/>
                    </a:cubicBezTo>
                    <a:lnTo>
                      <a:pt x="1460" y="6779"/>
                    </a:lnTo>
                    <a:lnTo>
                      <a:pt x="4013" y="6779"/>
                    </a:lnTo>
                    <a:lnTo>
                      <a:pt x="4013" y="6475"/>
                    </a:lnTo>
                    <a:cubicBezTo>
                      <a:pt x="4013" y="6262"/>
                      <a:pt x="4074" y="6080"/>
                      <a:pt x="4165" y="5928"/>
                    </a:cubicBezTo>
                    <a:cubicBezTo>
                      <a:pt x="4256" y="5746"/>
                      <a:pt x="4469" y="5533"/>
                      <a:pt x="4803" y="5259"/>
                    </a:cubicBezTo>
                    <a:lnTo>
                      <a:pt x="5259" y="4864"/>
                    </a:lnTo>
                    <a:cubicBezTo>
                      <a:pt x="5685" y="4469"/>
                      <a:pt x="6019" y="4104"/>
                      <a:pt x="6202" y="3770"/>
                    </a:cubicBezTo>
                    <a:cubicBezTo>
                      <a:pt x="6384" y="3405"/>
                      <a:pt x="6475" y="3040"/>
                      <a:pt x="6475" y="2584"/>
                    </a:cubicBezTo>
                    <a:cubicBezTo>
                      <a:pt x="6475" y="1733"/>
                      <a:pt x="6171" y="1095"/>
                      <a:pt x="5563" y="639"/>
                    </a:cubicBezTo>
                    <a:cubicBezTo>
                      <a:pt x="4955" y="214"/>
                      <a:pt x="4074" y="1"/>
                      <a:pt x="2919" y="1"/>
                    </a:cubicBezTo>
                    <a:close/>
                    <a:moveTo>
                      <a:pt x="1460" y="7752"/>
                    </a:moveTo>
                    <a:lnTo>
                      <a:pt x="1460" y="10153"/>
                    </a:lnTo>
                    <a:lnTo>
                      <a:pt x="4013" y="10153"/>
                    </a:lnTo>
                    <a:lnTo>
                      <a:pt x="4013" y="775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8" name="Google Shape;708;p40"/>
          <p:cNvGrpSpPr/>
          <p:nvPr/>
        </p:nvGrpSpPr>
        <p:grpSpPr>
          <a:xfrm>
            <a:off x="1997415" y="2128923"/>
            <a:ext cx="330326" cy="329184"/>
            <a:chOff x="2189865" y="2128923"/>
            <a:chExt cx="330326" cy="329184"/>
          </a:xfrm>
        </p:grpSpPr>
        <p:sp>
          <p:nvSpPr>
            <p:cNvPr id="709" name="Google Shape;709;p40"/>
            <p:cNvSpPr/>
            <p:nvPr/>
          </p:nvSpPr>
          <p:spPr>
            <a:xfrm flipH="1">
              <a:off x="2189865" y="2128923"/>
              <a:ext cx="330326" cy="329184"/>
            </a:xfrm>
            <a:custGeom>
              <a:avLst/>
              <a:gdLst/>
              <a:ahLst/>
              <a:cxnLst/>
              <a:rect l="l" t="t" r="r" b="b"/>
              <a:pathLst>
                <a:path w="4425" h="4410" extrusionOk="0">
                  <a:moveTo>
                    <a:pt x="2213" y="1"/>
                  </a:moveTo>
                  <a:cubicBezTo>
                    <a:pt x="991" y="1"/>
                    <a:pt x="1" y="991"/>
                    <a:pt x="1" y="2197"/>
                  </a:cubicBezTo>
                  <a:cubicBezTo>
                    <a:pt x="1" y="3419"/>
                    <a:pt x="991" y="4410"/>
                    <a:pt x="2213" y="4410"/>
                  </a:cubicBezTo>
                  <a:cubicBezTo>
                    <a:pt x="3435" y="4410"/>
                    <a:pt x="4425" y="3419"/>
                    <a:pt x="4425" y="2197"/>
                  </a:cubicBezTo>
                  <a:cubicBezTo>
                    <a:pt x="4425" y="991"/>
                    <a:pt x="3435" y="1"/>
                    <a:pt x="2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0" name="Google Shape;710;p40"/>
            <p:cNvGrpSpPr/>
            <p:nvPr/>
          </p:nvGrpSpPr>
          <p:grpSpPr>
            <a:xfrm>
              <a:off x="2289285" y="2203169"/>
              <a:ext cx="131481" cy="181486"/>
              <a:chOff x="2579522" y="913020"/>
              <a:chExt cx="131481" cy="181486"/>
            </a:xfrm>
          </p:grpSpPr>
          <p:sp>
            <p:nvSpPr>
              <p:cNvPr id="711" name="Google Shape;711;p40"/>
              <p:cNvSpPr/>
              <p:nvPr/>
            </p:nvSpPr>
            <p:spPr>
              <a:xfrm>
                <a:off x="2607756" y="913020"/>
                <a:ext cx="71392" cy="75426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5685" extrusionOk="0">
                    <a:moveTo>
                      <a:pt x="2706" y="0"/>
                    </a:moveTo>
                    <a:cubicBezTo>
                      <a:pt x="1216" y="0"/>
                      <a:pt x="1" y="1277"/>
                      <a:pt x="1" y="2827"/>
                    </a:cubicBezTo>
                    <a:cubicBezTo>
                      <a:pt x="1" y="4408"/>
                      <a:pt x="1216" y="5684"/>
                      <a:pt x="2706" y="5684"/>
                    </a:cubicBezTo>
                    <a:cubicBezTo>
                      <a:pt x="4195" y="5684"/>
                      <a:pt x="5381" y="4408"/>
                      <a:pt x="5381" y="2827"/>
                    </a:cubicBezTo>
                    <a:cubicBezTo>
                      <a:pt x="5381" y="1277"/>
                      <a:pt x="4195" y="0"/>
                      <a:pt x="2706" y="0"/>
                    </a:cubicBezTo>
                    <a:close/>
                  </a:path>
                </a:pathLst>
              </a:custGeom>
              <a:solidFill>
                <a:srgbClr val="E5BD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0"/>
              <p:cNvSpPr/>
              <p:nvPr/>
            </p:nvSpPr>
            <p:spPr>
              <a:xfrm>
                <a:off x="2579522" y="997309"/>
                <a:ext cx="131481" cy="97198"/>
              </a:xfrm>
              <a:custGeom>
                <a:avLst/>
                <a:gdLst/>
                <a:ahLst/>
                <a:cxnLst/>
                <a:rect l="l" t="t" r="r" b="b"/>
                <a:pathLst>
                  <a:path w="9910" h="7326" extrusionOk="0">
                    <a:moveTo>
                      <a:pt x="4955" y="0"/>
                    </a:moveTo>
                    <a:cubicBezTo>
                      <a:pt x="1" y="0"/>
                      <a:pt x="761" y="7325"/>
                      <a:pt x="761" y="7325"/>
                    </a:cubicBezTo>
                    <a:lnTo>
                      <a:pt x="8846" y="7325"/>
                    </a:lnTo>
                    <a:cubicBezTo>
                      <a:pt x="8846" y="7325"/>
                      <a:pt x="9910" y="0"/>
                      <a:pt x="49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0"/>
              <p:cNvSpPr/>
              <p:nvPr/>
            </p:nvSpPr>
            <p:spPr>
              <a:xfrm>
                <a:off x="2603603" y="997309"/>
                <a:ext cx="83532" cy="29162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2198" extrusionOk="0">
                    <a:moveTo>
                      <a:pt x="3140" y="0"/>
                    </a:moveTo>
                    <a:cubicBezTo>
                      <a:pt x="2077" y="0"/>
                      <a:pt x="1286" y="334"/>
                      <a:pt x="678" y="851"/>
                    </a:cubicBezTo>
                    <a:cubicBezTo>
                      <a:pt x="0" y="1454"/>
                      <a:pt x="735" y="2197"/>
                      <a:pt x="1631" y="2197"/>
                    </a:cubicBezTo>
                    <a:cubicBezTo>
                      <a:pt x="2180" y="2197"/>
                      <a:pt x="2790" y="1918"/>
                      <a:pt x="3171" y="1155"/>
                    </a:cubicBezTo>
                    <a:cubicBezTo>
                      <a:pt x="3635" y="1870"/>
                      <a:pt x="4316" y="2140"/>
                      <a:pt x="4888" y="2140"/>
                    </a:cubicBezTo>
                    <a:cubicBezTo>
                      <a:pt x="5702" y="2140"/>
                      <a:pt x="6295" y="1592"/>
                      <a:pt x="5724" y="1003"/>
                    </a:cubicBezTo>
                    <a:cubicBezTo>
                      <a:pt x="5116" y="395"/>
                      <a:pt x="4295" y="0"/>
                      <a:pt x="31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6"/>
          <p:cNvSpPr/>
          <p:nvPr/>
        </p:nvSpPr>
        <p:spPr>
          <a:xfrm>
            <a:off x="857662" y="1419825"/>
            <a:ext cx="729300" cy="72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46"/>
          <p:cNvSpPr/>
          <p:nvPr/>
        </p:nvSpPr>
        <p:spPr>
          <a:xfrm>
            <a:off x="857662" y="2397050"/>
            <a:ext cx="729300" cy="72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46"/>
          <p:cNvSpPr/>
          <p:nvPr/>
        </p:nvSpPr>
        <p:spPr>
          <a:xfrm>
            <a:off x="857662" y="3374275"/>
            <a:ext cx="729300" cy="72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46"/>
          <p:cNvSpPr/>
          <p:nvPr/>
        </p:nvSpPr>
        <p:spPr>
          <a:xfrm>
            <a:off x="1064534" y="1645040"/>
            <a:ext cx="315552" cy="278863"/>
          </a:xfrm>
          <a:custGeom>
            <a:avLst/>
            <a:gdLst/>
            <a:ahLst/>
            <a:cxnLst/>
            <a:rect l="l" t="t" r="r" b="b"/>
            <a:pathLst>
              <a:path w="8962" h="7920" extrusionOk="0">
                <a:moveTo>
                  <a:pt x="4201" y="1125"/>
                </a:moveTo>
                <a:cubicBezTo>
                  <a:pt x="4128" y="1125"/>
                  <a:pt x="4069" y="1184"/>
                  <a:pt x="4069" y="1257"/>
                </a:cubicBezTo>
                <a:cubicBezTo>
                  <a:pt x="4069" y="1329"/>
                  <a:pt x="4128" y="1388"/>
                  <a:pt x="4201" y="1388"/>
                </a:cubicBezTo>
                <a:cubicBezTo>
                  <a:pt x="4273" y="1388"/>
                  <a:pt x="4332" y="1329"/>
                  <a:pt x="4332" y="1257"/>
                </a:cubicBezTo>
                <a:cubicBezTo>
                  <a:pt x="4332" y="1184"/>
                  <a:pt x="4273" y="1125"/>
                  <a:pt x="4201" y="1125"/>
                </a:cubicBezTo>
                <a:close/>
                <a:moveTo>
                  <a:pt x="4725" y="1125"/>
                </a:moveTo>
                <a:cubicBezTo>
                  <a:pt x="4653" y="1125"/>
                  <a:pt x="4595" y="1184"/>
                  <a:pt x="4595" y="1257"/>
                </a:cubicBezTo>
                <a:cubicBezTo>
                  <a:pt x="4595" y="1329"/>
                  <a:pt x="4653" y="1388"/>
                  <a:pt x="4725" y="1388"/>
                </a:cubicBezTo>
                <a:cubicBezTo>
                  <a:pt x="4798" y="1388"/>
                  <a:pt x="4857" y="1329"/>
                  <a:pt x="4857" y="1257"/>
                </a:cubicBezTo>
                <a:cubicBezTo>
                  <a:pt x="4857" y="1184"/>
                  <a:pt x="4799" y="1125"/>
                  <a:pt x="4725" y="1125"/>
                </a:cubicBezTo>
                <a:close/>
                <a:moveTo>
                  <a:pt x="5251" y="1125"/>
                </a:moveTo>
                <a:cubicBezTo>
                  <a:pt x="5179" y="1125"/>
                  <a:pt x="5120" y="1184"/>
                  <a:pt x="5120" y="1257"/>
                </a:cubicBezTo>
                <a:cubicBezTo>
                  <a:pt x="5120" y="1329"/>
                  <a:pt x="5179" y="1388"/>
                  <a:pt x="5251" y="1388"/>
                </a:cubicBezTo>
                <a:cubicBezTo>
                  <a:pt x="5324" y="1388"/>
                  <a:pt x="5383" y="1329"/>
                  <a:pt x="5383" y="1257"/>
                </a:cubicBezTo>
                <a:cubicBezTo>
                  <a:pt x="5383" y="1184"/>
                  <a:pt x="5324" y="1125"/>
                  <a:pt x="5251" y="1125"/>
                </a:cubicBezTo>
                <a:close/>
                <a:moveTo>
                  <a:pt x="4725" y="263"/>
                </a:moveTo>
                <a:cubicBezTo>
                  <a:pt x="4989" y="263"/>
                  <a:pt x="5237" y="365"/>
                  <a:pt x="5424" y="549"/>
                </a:cubicBezTo>
                <a:cubicBezTo>
                  <a:pt x="5614" y="737"/>
                  <a:pt x="5720" y="989"/>
                  <a:pt x="5720" y="1257"/>
                </a:cubicBezTo>
                <a:cubicBezTo>
                  <a:pt x="5720" y="1526"/>
                  <a:pt x="5619" y="1767"/>
                  <a:pt x="5435" y="1954"/>
                </a:cubicBezTo>
                <a:cubicBezTo>
                  <a:pt x="5252" y="2141"/>
                  <a:pt x="5007" y="2246"/>
                  <a:pt x="4746" y="2251"/>
                </a:cubicBezTo>
                <a:lnTo>
                  <a:pt x="4097" y="2251"/>
                </a:lnTo>
                <a:cubicBezTo>
                  <a:pt x="4154" y="2178"/>
                  <a:pt x="4143" y="2068"/>
                  <a:pt x="4072" y="2006"/>
                </a:cubicBezTo>
                <a:cubicBezTo>
                  <a:pt x="3854" y="1816"/>
                  <a:pt x="3730" y="1540"/>
                  <a:pt x="3732" y="1251"/>
                </a:cubicBezTo>
                <a:cubicBezTo>
                  <a:pt x="3735" y="714"/>
                  <a:pt x="4174" y="271"/>
                  <a:pt x="4711" y="263"/>
                </a:cubicBezTo>
                <a:close/>
                <a:moveTo>
                  <a:pt x="2898" y="2538"/>
                </a:moveTo>
                <a:cubicBezTo>
                  <a:pt x="3069" y="2538"/>
                  <a:pt x="3206" y="2677"/>
                  <a:pt x="3206" y="2846"/>
                </a:cubicBezTo>
                <a:lnTo>
                  <a:pt x="3206" y="3161"/>
                </a:lnTo>
                <a:cubicBezTo>
                  <a:pt x="3059" y="3071"/>
                  <a:pt x="2893" y="3025"/>
                  <a:pt x="2725" y="3025"/>
                </a:cubicBezTo>
                <a:cubicBezTo>
                  <a:pt x="2627" y="3025"/>
                  <a:pt x="2529" y="3040"/>
                  <a:pt x="2432" y="3072"/>
                </a:cubicBezTo>
                <a:lnTo>
                  <a:pt x="1968" y="3224"/>
                </a:lnTo>
                <a:lnTo>
                  <a:pt x="1968" y="2846"/>
                </a:lnTo>
                <a:cubicBezTo>
                  <a:pt x="1968" y="2677"/>
                  <a:pt x="2107" y="2538"/>
                  <a:pt x="2277" y="2538"/>
                </a:cubicBezTo>
                <a:close/>
                <a:moveTo>
                  <a:pt x="6684" y="2538"/>
                </a:moveTo>
                <a:cubicBezTo>
                  <a:pt x="6854" y="2538"/>
                  <a:pt x="6993" y="2677"/>
                  <a:pt x="6993" y="2846"/>
                </a:cubicBezTo>
                <a:lnTo>
                  <a:pt x="6993" y="3161"/>
                </a:lnTo>
                <a:cubicBezTo>
                  <a:pt x="6845" y="3071"/>
                  <a:pt x="6679" y="3025"/>
                  <a:pt x="6511" y="3025"/>
                </a:cubicBezTo>
                <a:cubicBezTo>
                  <a:pt x="6413" y="3025"/>
                  <a:pt x="6315" y="3040"/>
                  <a:pt x="6219" y="3072"/>
                </a:cubicBezTo>
                <a:lnTo>
                  <a:pt x="5755" y="3224"/>
                </a:lnTo>
                <a:lnTo>
                  <a:pt x="5755" y="2846"/>
                </a:lnTo>
                <a:cubicBezTo>
                  <a:pt x="5755" y="2677"/>
                  <a:pt x="5894" y="2538"/>
                  <a:pt x="6064" y="2538"/>
                </a:cubicBezTo>
                <a:close/>
                <a:moveTo>
                  <a:pt x="2725" y="3287"/>
                </a:moveTo>
                <a:cubicBezTo>
                  <a:pt x="2856" y="3287"/>
                  <a:pt x="2984" y="3326"/>
                  <a:pt x="3096" y="3401"/>
                </a:cubicBezTo>
                <a:lnTo>
                  <a:pt x="3206" y="3476"/>
                </a:lnTo>
                <a:lnTo>
                  <a:pt x="3206" y="3761"/>
                </a:lnTo>
                <a:cubicBezTo>
                  <a:pt x="3206" y="4103"/>
                  <a:pt x="2929" y="4381"/>
                  <a:pt x="2587" y="4381"/>
                </a:cubicBezTo>
                <a:cubicBezTo>
                  <a:pt x="2246" y="4381"/>
                  <a:pt x="1968" y="4103"/>
                  <a:pt x="1968" y="3761"/>
                </a:cubicBezTo>
                <a:lnTo>
                  <a:pt x="1968" y="3501"/>
                </a:lnTo>
                <a:lnTo>
                  <a:pt x="2514" y="3321"/>
                </a:lnTo>
                <a:cubicBezTo>
                  <a:pt x="2583" y="3299"/>
                  <a:pt x="2654" y="3287"/>
                  <a:pt x="2725" y="3287"/>
                </a:cubicBezTo>
                <a:close/>
                <a:moveTo>
                  <a:pt x="6512" y="3287"/>
                </a:moveTo>
                <a:cubicBezTo>
                  <a:pt x="6642" y="3287"/>
                  <a:pt x="6771" y="3326"/>
                  <a:pt x="6882" y="3401"/>
                </a:cubicBezTo>
                <a:lnTo>
                  <a:pt x="6993" y="3476"/>
                </a:lnTo>
                <a:lnTo>
                  <a:pt x="6993" y="3761"/>
                </a:lnTo>
                <a:cubicBezTo>
                  <a:pt x="6993" y="4103"/>
                  <a:pt x="6715" y="4381"/>
                  <a:pt x="6374" y="4381"/>
                </a:cubicBezTo>
                <a:cubicBezTo>
                  <a:pt x="6032" y="4381"/>
                  <a:pt x="5755" y="4103"/>
                  <a:pt x="5755" y="3761"/>
                </a:cubicBezTo>
                <a:lnTo>
                  <a:pt x="5755" y="3501"/>
                </a:lnTo>
                <a:lnTo>
                  <a:pt x="6300" y="3321"/>
                </a:lnTo>
                <a:cubicBezTo>
                  <a:pt x="6370" y="3299"/>
                  <a:pt x="6441" y="3287"/>
                  <a:pt x="6512" y="3287"/>
                </a:cubicBezTo>
                <a:close/>
                <a:moveTo>
                  <a:pt x="4560" y="4800"/>
                </a:moveTo>
                <a:cubicBezTo>
                  <a:pt x="4516" y="4800"/>
                  <a:pt x="4473" y="4822"/>
                  <a:pt x="4448" y="4862"/>
                </a:cubicBezTo>
                <a:cubicBezTo>
                  <a:pt x="4410" y="4925"/>
                  <a:pt x="4430" y="5005"/>
                  <a:pt x="4492" y="5044"/>
                </a:cubicBezTo>
                <a:cubicBezTo>
                  <a:pt x="4631" y="5121"/>
                  <a:pt x="4512" y="5210"/>
                  <a:pt x="4467" y="5301"/>
                </a:cubicBezTo>
                <a:cubicBezTo>
                  <a:pt x="4455" y="5319"/>
                  <a:pt x="4438" y="5325"/>
                  <a:pt x="4420" y="5325"/>
                </a:cubicBezTo>
                <a:cubicBezTo>
                  <a:pt x="4392" y="5325"/>
                  <a:pt x="4360" y="5311"/>
                  <a:pt x="4337" y="5298"/>
                </a:cubicBezTo>
                <a:cubicBezTo>
                  <a:pt x="4316" y="5285"/>
                  <a:pt x="4293" y="5279"/>
                  <a:pt x="4269" y="5279"/>
                </a:cubicBezTo>
                <a:cubicBezTo>
                  <a:pt x="4225" y="5279"/>
                  <a:pt x="4181" y="5302"/>
                  <a:pt x="4156" y="5343"/>
                </a:cubicBezTo>
                <a:cubicBezTo>
                  <a:pt x="4119" y="5405"/>
                  <a:pt x="4139" y="5485"/>
                  <a:pt x="4201" y="5523"/>
                </a:cubicBezTo>
                <a:cubicBezTo>
                  <a:pt x="4264" y="5564"/>
                  <a:pt x="4341" y="5586"/>
                  <a:pt x="4416" y="5586"/>
                </a:cubicBezTo>
                <a:cubicBezTo>
                  <a:pt x="4525" y="5586"/>
                  <a:pt x="4632" y="5539"/>
                  <a:pt x="4691" y="5437"/>
                </a:cubicBezTo>
                <a:lnTo>
                  <a:pt x="4778" y="5294"/>
                </a:lnTo>
                <a:cubicBezTo>
                  <a:pt x="4840" y="5192"/>
                  <a:pt x="4838" y="5061"/>
                  <a:pt x="4774" y="4962"/>
                </a:cubicBezTo>
                <a:lnTo>
                  <a:pt x="4772" y="4959"/>
                </a:lnTo>
                <a:cubicBezTo>
                  <a:pt x="4736" y="4902"/>
                  <a:pt x="4686" y="4854"/>
                  <a:pt x="4628" y="4819"/>
                </a:cubicBezTo>
                <a:cubicBezTo>
                  <a:pt x="4607" y="4806"/>
                  <a:pt x="4583" y="4800"/>
                  <a:pt x="4560" y="4800"/>
                </a:cubicBezTo>
                <a:close/>
                <a:moveTo>
                  <a:pt x="3026" y="4526"/>
                </a:moveTo>
                <a:cubicBezTo>
                  <a:pt x="3177" y="4581"/>
                  <a:pt x="3318" y="4666"/>
                  <a:pt x="3438" y="4773"/>
                </a:cubicBezTo>
                <a:cubicBezTo>
                  <a:pt x="3386" y="4904"/>
                  <a:pt x="3357" y="5046"/>
                  <a:pt x="3357" y="5194"/>
                </a:cubicBezTo>
                <a:cubicBezTo>
                  <a:pt x="3357" y="5539"/>
                  <a:pt x="3514" y="5849"/>
                  <a:pt x="3760" y="6055"/>
                </a:cubicBezTo>
                <a:lnTo>
                  <a:pt x="1313" y="6055"/>
                </a:lnTo>
                <a:lnTo>
                  <a:pt x="1313" y="5722"/>
                </a:lnTo>
                <a:cubicBezTo>
                  <a:pt x="1313" y="5183"/>
                  <a:pt x="1647" y="4709"/>
                  <a:pt x="2149" y="4526"/>
                </a:cubicBezTo>
                <a:cubicBezTo>
                  <a:pt x="2278" y="4601"/>
                  <a:pt x="2428" y="4643"/>
                  <a:pt x="2587" y="4643"/>
                </a:cubicBezTo>
                <a:cubicBezTo>
                  <a:pt x="2748" y="4643"/>
                  <a:pt x="2897" y="4601"/>
                  <a:pt x="3026" y="4526"/>
                </a:cubicBezTo>
                <a:close/>
                <a:moveTo>
                  <a:pt x="4481" y="4333"/>
                </a:moveTo>
                <a:cubicBezTo>
                  <a:pt x="4956" y="4333"/>
                  <a:pt x="5342" y="4719"/>
                  <a:pt x="5342" y="5194"/>
                </a:cubicBezTo>
                <a:cubicBezTo>
                  <a:pt x="5342" y="5669"/>
                  <a:pt x="4957" y="6054"/>
                  <a:pt x="4483" y="6055"/>
                </a:cubicBezTo>
                <a:lnTo>
                  <a:pt x="4479" y="6055"/>
                </a:lnTo>
                <a:cubicBezTo>
                  <a:pt x="4005" y="6054"/>
                  <a:pt x="3619" y="5668"/>
                  <a:pt x="3619" y="5194"/>
                </a:cubicBezTo>
                <a:cubicBezTo>
                  <a:pt x="3619" y="4720"/>
                  <a:pt x="4006" y="4333"/>
                  <a:pt x="4481" y="4333"/>
                </a:cubicBezTo>
                <a:close/>
                <a:moveTo>
                  <a:pt x="6813" y="4526"/>
                </a:moveTo>
                <a:cubicBezTo>
                  <a:pt x="6986" y="4589"/>
                  <a:pt x="7144" y="4691"/>
                  <a:pt x="7275" y="4822"/>
                </a:cubicBezTo>
                <a:cubicBezTo>
                  <a:pt x="7515" y="5062"/>
                  <a:pt x="7649" y="5382"/>
                  <a:pt x="7649" y="5722"/>
                </a:cubicBezTo>
                <a:lnTo>
                  <a:pt x="7649" y="6055"/>
                </a:lnTo>
                <a:lnTo>
                  <a:pt x="5201" y="6055"/>
                </a:lnTo>
                <a:cubicBezTo>
                  <a:pt x="5448" y="5849"/>
                  <a:pt x="5605" y="5539"/>
                  <a:pt x="5605" y="5194"/>
                </a:cubicBezTo>
                <a:cubicBezTo>
                  <a:pt x="5605" y="5046"/>
                  <a:pt x="5576" y="4904"/>
                  <a:pt x="5523" y="4774"/>
                </a:cubicBezTo>
                <a:cubicBezTo>
                  <a:pt x="5644" y="4666"/>
                  <a:pt x="5784" y="4581"/>
                  <a:pt x="5935" y="4526"/>
                </a:cubicBezTo>
                <a:cubicBezTo>
                  <a:pt x="6065" y="4601"/>
                  <a:pt x="6215" y="4643"/>
                  <a:pt x="6374" y="4643"/>
                </a:cubicBezTo>
                <a:cubicBezTo>
                  <a:pt x="6533" y="4643"/>
                  <a:pt x="6683" y="4601"/>
                  <a:pt x="6813" y="4526"/>
                </a:cubicBezTo>
                <a:close/>
                <a:moveTo>
                  <a:pt x="6274" y="1595"/>
                </a:moveTo>
                <a:cubicBezTo>
                  <a:pt x="6201" y="1595"/>
                  <a:pt x="6142" y="1654"/>
                  <a:pt x="6142" y="1727"/>
                </a:cubicBezTo>
                <a:cubicBezTo>
                  <a:pt x="6142" y="1799"/>
                  <a:pt x="6201" y="1858"/>
                  <a:pt x="6274" y="1858"/>
                </a:cubicBezTo>
                <a:lnTo>
                  <a:pt x="7649" y="1858"/>
                </a:lnTo>
                <a:lnTo>
                  <a:pt x="7649" y="4863"/>
                </a:lnTo>
                <a:cubicBezTo>
                  <a:pt x="7594" y="4783"/>
                  <a:pt x="7531" y="4706"/>
                  <a:pt x="7461" y="4636"/>
                </a:cubicBezTo>
                <a:cubicBezTo>
                  <a:pt x="7338" y="4514"/>
                  <a:pt x="7196" y="4412"/>
                  <a:pt x="7040" y="4338"/>
                </a:cubicBezTo>
                <a:cubicBezTo>
                  <a:pt x="7174" y="4184"/>
                  <a:pt x="7256" y="3982"/>
                  <a:pt x="7256" y="3762"/>
                </a:cubicBezTo>
                <a:lnTo>
                  <a:pt x="7256" y="2846"/>
                </a:lnTo>
                <a:cubicBezTo>
                  <a:pt x="7256" y="2532"/>
                  <a:pt x="6999" y="2275"/>
                  <a:pt x="6684" y="2275"/>
                </a:cubicBezTo>
                <a:lnTo>
                  <a:pt x="6064" y="2275"/>
                </a:lnTo>
                <a:cubicBezTo>
                  <a:pt x="5749" y="2275"/>
                  <a:pt x="5492" y="2532"/>
                  <a:pt x="5492" y="2846"/>
                </a:cubicBezTo>
                <a:lnTo>
                  <a:pt x="5492" y="3762"/>
                </a:lnTo>
                <a:cubicBezTo>
                  <a:pt x="5492" y="3982"/>
                  <a:pt x="5574" y="4184"/>
                  <a:pt x="5708" y="4338"/>
                </a:cubicBezTo>
                <a:cubicBezTo>
                  <a:pt x="5596" y="4392"/>
                  <a:pt x="5490" y="4460"/>
                  <a:pt x="5394" y="4540"/>
                </a:cubicBezTo>
                <a:cubicBezTo>
                  <a:pt x="5190" y="4256"/>
                  <a:pt x="4857" y="4070"/>
                  <a:pt x="4481" y="4070"/>
                </a:cubicBezTo>
                <a:cubicBezTo>
                  <a:pt x="4106" y="4070"/>
                  <a:pt x="3772" y="4256"/>
                  <a:pt x="3568" y="4540"/>
                </a:cubicBezTo>
                <a:cubicBezTo>
                  <a:pt x="3472" y="4460"/>
                  <a:pt x="3367" y="4393"/>
                  <a:pt x="3254" y="4338"/>
                </a:cubicBezTo>
                <a:cubicBezTo>
                  <a:pt x="3388" y="4184"/>
                  <a:pt x="3469" y="3982"/>
                  <a:pt x="3469" y="3762"/>
                </a:cubicBezTo>
                <a:lnTo>
                  <a:pt x="3469" y="2846"/>
                </a:lnTo>
                <a:cubicBezTo>
                  <a:pt x="3469" y="2532"/>
                  <a:pt x="3213" y="2275"/>
                  <a:pt x="2898" y="2275"/>
                </a:cubicBezTo>
                <a:lnTo>
                  <a:pt x="2278" y="2275"/>
                </a:lnTo>
                <a:cubicBezTo>
                  <a:pt x="1962" y="2275"/>
                  <a:pt x="1707" y="2532"/>
                  <a:pt x="1707" y="2846"/>
                </a:cubicBezTo>
                <a:lnTo>
                  <a:pt x="1707" y="3762"/>
                </a:lnTo>
                <a:cubicBezTo>
                  <a:pt x="1707" y="3982"/>
                  <a:pt x="1787" y="4183"/>
                  <a:pt x="1921" y="4338"/>
                </a:cubicBezTo>
                <a:cubicBezTo>
                  <a:pt x="1671" y="4457"/>
                  <a:pt x="1463" y="4639"/>
                  <a:pt x="1313" y="4861"/>
                </a:cubicBezTo>
                <a:lnTo>
                  <a:pt x="1313" y="1858"/>
                </a:lnTo>
                <a:lnTo>
                  <a:pt x="3178" y="1858"/>
                </a:lnTo>
                <a:cubicBezTo>
                  <a:pt x="3251" y="1858"/>
                  <a:pt x="3310" y="1800"/>
                  <a:pt x="3310" y="1727"/>
                </a:cubicBezTo>
                <a:cubicBezTo>
                  <a:pt x="3310" y="1654"/>
                  <a:pt x="3251" y="1596"/>
                  <a:pt x="3178" y="1596"/>
                </a:cubicBezTo>
                <a:lnTo>
                  <a:pt x="1266" y="1596"/>
                </a:lnTo>
                <a:cubicBezTo>
                  <a:pt x="1148" y="1596"/>
                  <a:pt x="1051" y="1693"/>
                  <a:pt x="1051" y="1811"/>
                </a:cubicBezTo>
                <a:lnTo>
                  <a:pt x="1051" y="6186"/>
                </a:lnTo>
                <a:cubicBezTo>
                  <a:pt x="1051" y="6258"/>
                  <a:pt x="1110" y="6317"/>
                  <a:pt x="1182" y="6317"/>
                </a:cubicBezTo>
                <a:lnTo>
                  <a:pt x="7780" y="6317"/>
                </a:lnTo>
                <a:cubicBezTo>
                  <a:pt x="7853" y="6317"/>
                  <a:pt x="7912" y="6258"/>
                  <a:pt x="7912" y="6186"/>
                </a:cubicBezTo>
                <a:lnTo>
                  <a:pt x="7912" y="1811"/>
                </a:lnTo>
                <a:cubicBezTo>
                  <a:pt x="7912" y="1693"/>
                  <a:pt x="7815" y="1596"/>
                  <a:pt x="7697" y="1596"/>
                </a:cubicBezTo>
                <a:lnTo>
                  <a:pt x="7696" y="1595"/>
                </a:lnTo>
                <a:close/>
                <a:moveTo>
                  <a:pt x="7749" y="1296"/>
                </a:moveTo>
                <a:cubicBezTo>
                  <a:pt x="7983" y="1296"/>
                  <a:pt x="8174" y="1486"/>
                  <a:pt x="8174" y="1719"/>
                </a:cubicBezTo>
                <a:lnTo>
                  <a:pt x="8174" y="6606"/>
                </a:lnTo>
                <a:lnTo>
                  <a:pt x="788" y="6606"/>
                </a:lnTo>
                <a:lnTo>
                  <a:pt x="788" y="1719"/>
                </a:lnTo>
                <a:cubicBezTo>
                  <a:pt x="788" y="1487"/>
                  <a:pt x="978" y="1296"/>
                  <a:pt x="1212" y="1296"/>
                </a:cubicBezTo>
                <a:lnTo>
                  <a:pt x="3470" y="1296"/>
                </a:lnTo>
                <a:cubicBezTo>
                  <a:pt x="3479" y="1608"/>
                  <a:pt x="3604" y="1903"/>
                  <a:pt x="3819" y="2126"/>
                </a:cubicBezTo>
                <a:lnTo>
                  <a:pt x="3700" y="2197"/>
                </a:lnTo>
                <a:cubicBezTo>
                  <a:pt x="3634" y="2236"/>
                  <a:pt x="3602" y="2314"/>
                  <a:pt x="3622" y="2388"/>
                </a:cubicBezTo>
                <a:cubicBezTo>
                  <a:pt x="3643" y="2464"/>
                  <a:pt x="3709" y="2514"/>
                  <a:pt x="3787" y="2514"/>
                </a:cubicBezTo>
                <a:lnTo>
                  <a:pt x="4747" y="2513"/>
                </a:lnTo>
                <a:lnTo>
                  <a:pt x="4749" y="2513"/>
                </a:lnTo>
                <a:cubicBezTo>
                  <a:pt x="5080" y="2507"/>
                  <a:pt x="5390" y="2374"/>
                  <a:pt x="5623" y="2138"/>
                </a:cubicBezTo>
                <a:cubicBezTo>
                  <a:pt x="5845" y="1911"/>
                  <a:pt x="5972" y="1613"/>
                  <a:pt x="5982" y="1296"/>
                </a:cubicBezTo>
                <a:close/>
                <a:moveTo>
                  <a:pt x="5261" y="6869"/>
                </a:moveTo>
                <a:lnTo>
                  <a:pt x="5156" y="7078"/>
                </a:lnTo>
                <a:cubicBezTo>
                  <a:pt x="5140" y="7111"/>
                  <a:pt x="5107" y="7132"/>
                  <a:pt x="5070" y="7132"/>
                </a:cubicBezTo>
                <a:lnTo>
                  <a:pt x="3891" y="7132"/>
                </a:lnTo>
                <a:cubicBezTo>
                  <a:pt x="3854" y="7132"/>
                  <a:pt x="3822" y="7111"/>
                  <a:pt x="3805" y="7078"/>
                </a:cubicBezTo>
                <a:lnTo>
                  <a:pt x="3701" y="6869"/>
                </a:lnTo>
                <a:close/>
                <a:moveTo>
                  <a:pt x="8690" y="6869"/>
                </a:moveTo>
                <a:cubicBezTo>
                  <a:pt x="8694" y="6869"/>
                  <a:pt x="8698" y="6873"/>
                  <a:pt x="8698" y="6878"/>
                </a:cubicBezTo>
                <a:lnTo>
                  <a:pt x="8698" y="7263"/>
                </a:lnTo>
                <a:cubicBezTo>
                  <a:pt x="8698" y="7480"/>
                  <a:pt x="8522" y="7657"/>
                  <a:pt x="8305" y="7657"/>
                </a:cubicBezTo>
                <a:lnTo>
                  <a:pt x="657" y="7657"/>
                </a:lnTo>
                <a:cubicBezTo>
                  <a:pt x="440" y="7657"/>
                  <a:pt x="263" y="7480"/>
                  <a:pt x="263" y="7263"/>
                </a:cubicBezTo>
                <a:lnTo>
                  <a:pt x="263" y="6878"/>
                </a:lnTo>
                <a:cubicBezTo>
                  <a:pt x="263" y="6873"/>
                  <a:pt x="267" y="6869"/>
                  <a:pt x="272" y="6869"/>
                </a:cubicBezTo>
                <a:lnTo>
                  <a:pt x="3407" y="6869"/>
                </a:lnTo>
                <a:lnTo>
                  <a:pt x="3570" y="7196"/>
                </a:lnTo>
                <a:cubicBezTo>
                  <a:pt x="3632" y="7318"/>
                  <a:pt x="3755" y="7395"/>
                  <a:pt x="3891" y="7395"/>
                </a:cubicBezTo>
                <a:lnTo>
                  <a:pt x="5070" y="7395"/>
                </a:lnTo>
                <a:cubicBezTo>
                  <a:pt x="5207" y="7395"/>
                  <a:pt x="5330" y="7318"/>
                  <a:pt x="5391" y="7196"/>
                </a:cubicBezTo>
                <a:lnTo>
                  <a:pt x="5554" y="6869"/>
                </a:lnTo>
                <a:close/>
                <a:moveTo>
                  <a:pt x="4724" y="0"/>
                </a:moveTo>
                <a:cubicBezTo>
                  <a:pt x="4718" y="0"/>
                  <a:pt x="4713" y="0"/>
                  <a:pt x="4708" y="1"/>
                </a:cubicBezTo>
                <a:cubicBezTo>
                  <a:pt x="4102" y="9"/>
                  <a:pt x="3595" y="456"/>
                  <a:pt x="3490" y="1033"/>
                </a:cubicBezTo>
                <a:lnTo>
                  <a:pt x="1212" y="1033"/>
                </a:lnTo>
                <a:cubicBezTo>
                  <a:pt x="833" y="1033"/>
                  <a:pt x="526" y="1342"/>
                  <a:pt x="526" y="1719"/>
                </a:cubicBezTo>
                <a:lnTo>
                  <a:pt x="526" y="6607"/>
                </a:lnTo>
                <a:lnTo>
                  <a:pt x="272" y="6607"/>
                </a:lnTo>
                <a:cubicBezTo>
                  <a:pt x="122" y="6607"/>
                  <a:pt x="0" y="6728"/>
                  <a:pt x="0" y="6878"/>
                </a:cubicBezTo>
                <a:lnTo>
                  <a:pt x="0" y="7263"/>
                </a:lnTo>
                <a:cubicBezTo>
                  <a:pt x="0" y="7625"/>
                  <a:pt x="295" y="7919"/>
                  <a:pt x="657" y="7919"/>
                </a:cubicBezTo>
                <a:lnTo>
                  <a:pt x="8305" y="7919"/>
                </a:lnTo>
                <a:cubicBezTo>
                  <a:pt x="8666" y="7919"/>
                  <a:pt x="8961" y="7625"/>
                  <a:pt x="8961" y="7263"/>
                </a:cubicBezTo>
                <a:lnTo>
                  <a:pt x="8961" y="6878"/>
                </a:lnTo>
                <a:cubicBezTo>
                  <a:pt x="8961" y="6728"/>
                  <a:pt x="8839" y="6607"/>
                  <a:pt x="8690" y="6607"/>
                </a:cubicBezTo>
                <a:lnTo>
                  <a:pt x="8435" y="6607"/>
                </a:lnTo>
                <a:lnTo>
                  <a:pt x="8435" y="1719"/>
                </a:lnTo>
                <a:cubicBezTo>
                  <a:pt x="8435" y="1342"/>
                  <a:pt x="8128" y="1033"/>
                  <a:pt x="7749" y="1033"/>
                </a:cubicBezTo>
                <a:lnTo>
                  <a:pt x="5962" y="1033"/>
                </a:lnTo>
                <a:cubicBezTo>
                  <a:pt x="5918" y="780"/>
                  <a:pt x="5795" y="547"/>
                  <a:pt x="5608" y="362"/>
                </a:cubicBezTo>
                <a:cubicBezTo>
                  <a:pt x="5370" y="127"/>
                  <a:pt x="5056" y="0"/>
                  <a:pt x="47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46"/>
          <p:cNvSpPr/>
          <p:nvPr/>
        </p:nvSpPr>
        <p:spPr>
          <a:xfrm>
            <a:off x="1064522" y="2632312"/>
            <a:ext cx="315552" cy="258794"/>
          </a:xfrm>
          <a:custGeom>
            <a:avLst/>
            <a:gdLst/>
            <a:ahLst/>
            <a:cxnLst/>
            <a:rect l="l" t="t" r="r" b="b"/>
            <a:pathLst>
              <a:path w="8962" h="7350" extrusionOk="0">
                <a:moveTo>
                  <a:pt x="6341" y="1653"/>
                </a:moveTo>
                <a:cubicBezTo>
                  <a:pt x="6260" y="1653"/>
                  <a:pt x="6195" y="1718"/>
                  <a:pt x="6195" y="1798"/>
                </a:cubicBezTo>
                <a:cubicBezTo>
                  <a:pt x="6195" y="1878"/>
                  <a:pt x="6260" y="1944"/>
                  <a:pt x="6341" y="1944"/>
                </a:cubicBezTo>
                <a:cubicBezTo>
                  <a:pt x="6420" y="1944"/>
                  <a:pt x="6486" y="1878"/>
                  <a:pt x="6486" y="1798"/>
                </a:cubicBezTo>
                <a:cubicBezTo>
                  <a:pt x="6486" y="1718"/>
                  <a:pt x="6420" y="1653"/>
                  <a:pt x="6341" y="1653"/>
                </a:cubicBezTo>
                <a:close/>
                <a:moveTo>
                  <a:pt x="6921" y="1653"/>
                </a:moveTo>
                <a:cubicBezTo>
                  <a:pt x="6842" y="1653"/>
                  <a:pt x="6776" y="1718"/>
                  <a:pt x="6776" y="1798"/>
                </a:cubicBezTo>
                <a:cubicBezTo>
                  <a:pt x="6776" y="1878"/>
                  <a:pt x="6842" y="1944"/>
                  <a:pt x="6921" y="1944"/>
                </a:cubicBezTo>
                <a:cubicBezTo>
                  <a:pt x="7002" y="1944"/>
                  <a:pt x="7067" y="1878"/>
                  <a:pt x="7067" y="1798"/>
                </a:cubicBezTo>
                <a:cubicBezTo>
                  <a:pt x="7067" y="1718"/>
                  <a:pt x="7002" y="1653"/>
                  <a:pt x="6921" y="1653"/>
                </a:cubicBezTo>
                <a:close/>
                <a:moveTo>
                  <a:pt x="7503" y="1653"/>
                </a:moveTo>
                <a:cubicBezTo>
                  <a:pt x="7423" y="1653"/>
                  <a:pt x="7358" y="1718"/>
                  <a:pt x="7358" y="1798"/>
                </a:cubicBezTo>
                <a:cubicBezTo>
                  <a:pt x="7358" y="1878"/>
                  <a:pt x="7423" y="1944"/>
                  <a:pt x="7503" y="1944"/>
                </a:cubicBezTo>
                <a:cubicBezTo>
                  <a:pt x="7584" y="1944"/>
                  <a:pt x="7649" y="1878"/>
                  <a:pt x="7649" y="1798"/>
                </a:cubicBezTo>
                <a:cubicBezTo>
                  <a:pt x="7649" y="1718"/>
                  <a:pt x="7584" y="1653"/>
                  <a:pt x="7503" y="1653"/>
                </a:cubicBezTo>
                <a:close/>
                <a:moveTo>
                  <a:pt x="7911" y="1404"/>
                </a:moveTo>
                <a:lnTo>
                  <a:pt x="7911" y="2192"/>
                </a:lnTo>
                <a:lnTo>
                  <a:pt x="4192" y="2192"/>
                </a:lnTo>
                <a:lnTo>
                  <a:pt x="4192" y="1404"/>
                </a:lnTo>
                <a:close/>
                <a:moveTo>
                  <a:pt x="4149" y="1142"/>
                </a:moveTo>
                <a:cubicBezTo>
                  <a:pt x="4028" y="1142"/>
                  <a:pt x="3929" y="1240"/>
                  <a:pt x="3929" y="1360"/>
                </a:cubicBezTo>
                <a:lnTo>
                  <a:pt x="3929" y="2235"/>
                </a:lnTo>
                <a:cubicBezTo>
                  <a:pt x="3929" y="2357"/>
                  <a:pt x="4028" y="2454"/>
                  <a:pt x="4149" y="2454"/>
                </a:cubicBezTo>
                <a:lnTo>
                  <a:pt x="7955" y="2454"/>
                </a:lnTo>
                <a:cubicBezTo>
                  <a:pt x="8075" y="2454"/>
                  <a:pt x="8173" y="2356"/>
                  <a:pt x="8173" y="2235"/>
                </a:cubicBezTo>
                <a:lnTo>
                  <a:pt x="8173" y="1360"/>
                </a:lnTo>
                <a:cubicBezTo>
                  <a:pt x="8173" y="1240"/>
                  <a:pt x="8075" y="1142"/>
                  <a:pt x="7955" y="1142"/>
                </a:cubicBezTo>
                <a:close/>
                <a:moveTo>
                  <a:pt x="4061" y="2795"/>
                </a:moveTo>
                <a:cubicBezTo>
                  <a:pt x="3988" y="2795"/>
                  <a:pt x="3929" y="2854"/>
                  <a:pt x="3929" y="2927"/>
                </a:cubicBezTo>
                <a:cubicBezTo>
                  <a:pt x="3929" y="2999"/>
                  <a:pt x="3988" y="3058"/>
                  <a:pt x="4061" y="3058"/>
                </a:cubicBezTo>
                <a:lnTo>
                  <a:pt x="4848" y="3058"/>
                </a:lnTo>
                <a:cubicBezTo>
                  <a:pt x="4921" y="3058"/>
                  <a:pt x="4980" y="2999"/>
                  <a:pt x="4980" y="2927"/>
                </a:cubicBezTo>
                <a:cubicBezTo>
                  <a:pt x="4980" y="2854"/>
                  <a:pt x="4921" y="2795"/>
                  <a:pt x="4848" y="2795"/>
                </a:cubicBezTo>
                <a:close/>
                <a:moveTo>
                  <a:pt x="5636" y="2795"/>
                </a:moveTo>
                <a:cubicBezTo>
                  <a:pt x="5563" y="2795"/>
                  <a:pt x="5505" y="2854"/>
                  <a:pt x="5505" y="2927"/>
                </a:cubicBezTo>
                <a:cubicBezTo>
                  <a:pt x="5505" y="2999"/>
                  <a:pt x="5563" y="3058"/>
                  <a:pt x="5636" y="3058"/>
                </a:cubicBezTo>
                <a:lnTo>
                  <a:pt x="6423" y="3058"/>
                </a:lnTo>
                <a:cubicBezTo>
                  <a:pt x="6496" y="3058"/>
                  <a:pt x="6555" y="2999"/>
                  <a:pt x="6555" y="2927"/>
                </a:cubicBezTo>
                <a:cubicBezTo>
                  <a:pt x="6555" y="2854"/>
                  <a:pt x="6496" y="2795"/>
                  <a:pt x="6423" y="2795"/>
                </a:cubicBezTo>
                <a:close/>
                <a:moveTo>
                  <a:pt x="7211" y="2795"/>
                </a:moveTo>
                <a:cubicBezTo>
                  <a:pt x="7139" y="2795"/>
                  <a:pt x="7080" y="2854"/>
                  <a:pt x="7080" y="2927"/>
                </a:cubicBezTo>
                <a:cubicBezTo>
                  <a:pt x="7080" y="2999"/>
                  <a:pt x="7139" y="3058"/>
                  <a:pt x="7211" y="3058"/>
                </a:cubicBezTo>
                <a:lnTo>
                  <a:pt x="7999" y="3058"/>
                </a:lnTo>
                <a:cubicBezTo>
                  <a:pt x="8071" y="3058"/>
                  <a:pt x="8130" y="2999"/>
                  <a:pt x="8130" y="2927"/>
                </a:cubicBezTo>
                <a:cubicBezTo>
                  <a:pt x="8130" y="2854"/>
                  <a:pt x="8071" y="2795"/>
                  <a:pt x="7999" y="2795"/>
                </a:cubicBezTo>
                <a:close/>
                <a:moveTo>
                  <a:pt x="4717" y="3583"/>
                </a:moveTo>
                <a:lnTo>
                  <a:pt x="4717" y="3846"/>
                </a:lnTo>
                <a:lnTo>
                  <a:pt x="4192" y="3846"/>
                </a:lnTo>
                <a:lnTo>
                  <a:pt x="4192" y="3583"/>
                </a:lnTo>
                <a:close/>
                <a:moveTo>
                  <a:pt x="6292" y="3583"/>
                </a:moveTo>
                <a:lnTo>
                  <a:pt x="6292" y="3846"/>
                </a:lnTo>
                <a:lnTo>
                  <a:pt x="5767" y="3846"/>
                </a:lnTo>
                <a:lnTo>
                  <a:pt x="5767" y="3583"/>
                </a:lnTo>
                <a:close/>
                <a:moveTo>
                  <a:pt x="7867" y="3583"/>
                </a:moveTo>
                <a:lnTo>
                  <a:pt x="7867" y="3846"/>
                </a:lnTo>
                <a:lnTo>
                  <a:pt x="7342" y="3846"/>
                </a:lnTo>
                <a:lnTo>
                  <a:pt x="7342" y="3583"/>
                </a:lnTo>
                <a:close/>
                <a:moveTo>
                  <a:pt x="5724" y="3320"/>
                </a:moveTo>
                <a:cubicBezTo>
                  <a:pt x="5603" y="3320"/>
                  <a:pt x="5505" y="3418"/>
                  <a:pt x="5505" y="3539"/>
                </a:cubicBezTo>
                <a:lnTo>
                  <a:pt x="5505" y="3889"/>
                </a:lnTo>
                <a:cubicBezTo>
                  <a:pt x="5505" y="4010"/>
                  <a:pt x="5603" y="4108"/>
                  <a:pt x="5724" y="4108"/>
                </a:cubicBezTo>
                <a:lnTo>
                  <a:pt x="6336" y="4108"/>
                </a:lnTo>
                <a:cubicBezTo>
                  <a:pt x="6457" y="4108"/>
                  <a:pt x="6555" y="4010"/>
                  <a:pt x="6555" y="3889"/>
                </a:cubicBezTo>
                <a:lnTo>
                  <a:pt x="6555" y="3539"/>
                </a:lnTo>
                <a:cubicBezTo>
                  <a:pt x="6555" y="3418"/>
                  <a:pt x="6457" y="3320"/>
                  <a:pt x="6336" y="3320"/>
                </a:cubicBezTo>
                <a:close/>
                <a:moveTo>
                  <a:pt x="7298" y="3320"/>
                </a:moveTo>
                <a:cubicBezTo>
                  <a:pt x="7178" y="3320"/>
                  <a:pt x="7080" y="3418"/>
                  <a:pt x="7080" y="3539"/>
                </a:cubicBezTo>
                <a:lnTo>
                  <a:pt x="7080" y="3889"/>
                </a:lnTo>
                <a:cubicBezTo>
                  <a:pt x="7080" y="4010"/>
                  <a:pt x="7178" y="4108"/>
                  <a:pt x="7298" y="4108"/>
                </a:cubicBezTo>
                <a:lnTo>
                  <a:pt x="7911" y="4108"/>
                </a:lnTo>
                <a:cubicBezTo>
                  <a:pt x="8032" y="4108"/>
                  <a:pt x="8130" y="4009"/>
                  <a:pt x="8130" y="3889"/>
                </a:cubicBezTo>
                <a:lnTo>
                  <a:pt x="8130" y="3539"/>
                </a:lnTo>
                <a:cubicBezTo>
                  <a:pt x="8130" y="3418"/>
                  <a:pt x="8032" y="3320"/>
                  <a:pt x="7911" y="3320"/>
                </a:cubicBezTo>
                <a:close/>
                <a:moveTo>
                  <a:pt x="4149" y="3321"/>
                </a:moveTo>
                <a:cubicBezTo>
                  <a:pt x="4028" y="3321"/>
                  <a:pt x="3929" y="3419"/>
                  <a:pt x="3929" y="3539"/>
                </a:cubicBezTo>
                <a:lnTo>
                  <a:pt x="3929" y="3889"/>
                </a:lnTo>
                <a:cubicBezTo>
                  <a:pt x="3929" y="4010"/>
                  <a:pt x="4028" y="4109"/>
                  <a:pt x="4149" y="4109"/>
                </a:cubicBezTo>
                <a:lnTo>
                  <a:pt x="4760" y="4109"/>
                </a:lnTo>
                <a:cubicBezTo>
                  <a:pt x="4882" y="4109"/>
                  <a:pt x="4980" y="4010"/>
                  <a:pt x="4980" y="3889"/>
                </a:cubicBezTo>
                <a:lnTo>
                  <a:pt x="4980" y="3539"/>
                </a:lnTo>
                <a:cubicBezTo>
                  <a:pt x="4980" y="3418"/>
                  <a:pt x="4882" y="3321"/>
                  <a:pt x="4760" y="3321"/>
                </a:cubicBezTo>
                <a:close/>
                <a:moveTo>
                  <a:pt x="4717" y="4633"/>
                </a:moveTo>
                <a:lnTo>
                  <a:pt x="4717" y="4895"/>
                </a:lnTo>
                <a:lnTo>
                  <a:pt x="4192" y="4895"/>
                </a:lnTo>
                <a:lnTo>
                  <a:pt x="4192" y="4633"/>
                </a:lnTo>
                <a:close/>
                <a:moveTo>
                  <a:pt x="6292" y="4633"/>
                </a:moveTo>
                <a:lnTo>
                  <a:pt x="6292" y="4896"/>
                </a:lnTo>
                <a:lnTo>
                  <a:pt x="5767" y="4896"/>
                </a:lnTo>
                <a:lnTo>
                  <a:pt x="5767" y="4633"/>
                </a:lnTo>
                <a:close/>
                <a:moveTo>
                  <a:pt x="7867" y="4633"/>
                </a:moveTo>
                <a:lnTo>
                  <a:pt x="7867" y="4896"/>
                </a:lnTo>
                <a:lnTo>
                  <a:pt x="7342" y="4896"/>
                </a:lnTo>
                <a:lnTo>
                  <a:pt x="7342" y="4633"/>
                </a:lnTo>
                <a:close/>
                <a:moveTo>
                  <a:pt x="4149" y="4370"/>
                </a:moveTo>
                <a:cubicBezTo>
                  <a:pt x="4028" y="4370"/>
                  <a:pt x="3929" y="4469"/>
                  <a:pt x="3929" y="4590"/>
                </a:cubicBezTo>
                <a:lnTo>
                  <a:pt x="3929" y="4940"/>
                </a:lnTo>
                <a:cubicBezTo>
                  <a:pt x="3929" y="5060"/>
                  <a:pt x="4028" y="5158"/>
                  <a:pt x="4149" y="5158"/>
                </a:cubicBezTo>
                <a:lnTo>
                  <a:pt x="4760" y="5158"/>
                </a:lnTo>
                <a:cubicBezTo>
                  <a:pt x="4882" y="5158"/>
                  <a:pt x="4980" y="5060"/>
                  <a:pt x="4980" y="4940"/>
                </a:cubicBezTo>
                <a:lnTo>
                  <a:pt x="4980" y="4590"/>
                </a:lnTo>
                <a:cubicBezTo>
                  <a:pt x="4980" y="4469"/>
                  <a:pt x="4882" y="4370"/>
                  <a:pt x="4760" y="4370"/>
                </a:cubicBezTo>
                <a:close/>
                <a:moveTo>
                  <a:pt x="5723" y="4370"/>
                </a:moveTo>
                <a:cubicBezTo>
                  <a:pt x="5603" y="4370"/>
                  <a:pt x="5505" y="4469"/>
                  <a:pt x="5505" y="4590"/>
                </a:cubicBezTo>
                <a:lnTo>
                  <a:pt x="5505" y="4940"/>
                </a:lnTo>
                <a:cubicBezTo>
                  <a:pt x="5505" y="5061"/>
                  <a:pt x="5603" y="5158"/>
                  <a:pt x="5723" y="5158"/>
                </a:cubicBezTo>
                <a:lnTo>
                  <a:pt x="6336" y="5158"/>
                </a:lnTo>
                <a:cubicBezTo>
                  <a:pt x="6457" y="5158"/>
                  <a:pt x="6555" y="5060"/>
                  <a:pt x="6555" y="4940"/>
                </a:cubicBezTo>
                <a:lnTo>
                  <a:pt x="6555" y="4590"/>
                </a:lnTo>
                <a:cubicBezTo>
                  <a:pt x="6555" y="4469"/>
                  <a:pt x="6457" y="4370"/>
                  <a:pt x="6336" y="4370"/>
                </a:cubicBezTo>
                <a:close/>
                <a:moveTo>
                  <a:pt x="7298" y="4370"/>
                </a:moveTo>
                <a:cubicBezTo>
                  <a:pt x="7178" y="4370"/>
                  <a:pt x="7080" y="4469"/>
                  <a:pt x="7080" y="4590"/>
                </a:cubicBezTo>
                <a:lnTo>
                  <a:pt x="7080" y="4940"/>
                </a:lnTo>
                <a:cubicBezTo>
                  <a:pt x="7080" y="5060"/>
                  <a:pt x="7178" y="5158"/>
                  <a:pt x="7298" y="5158"/>
                </a:cubicBezTo>
                <a:lnTo>
                  <a:pt x="7911" y="5158"/>
                </a:lnTo>
                <a:cubicBezTo>
                  <a:pt x="8032" y="5158"/>
                  <a:pt x="8130" y="5060"/>
                  <a:pt x="8130" y="4940"/>
                </a:cubicBezTo>
                <a:lnTo>
                  <a:pt x="8130" y="4590"/>
                </a:lnTo>
                <a:cubicBezTo>
                  <a:pt x="8130" y="4469"/>
                  <a:pt x="8032" y="4370"/>
                  <a:pt x="7911" y="4370"/>
                </a:cubicBezTo>
                <a:close/>
                <a:moveTo>
                  <a:pt x="4717" y="5684"/>
                </a:moveTo>
                <a:lnTo>
                  <a:pt x="4717" y="5946"/>
                </a:lnTo>
                <a:lnTo>
                  <a:pt x="4192" y="5946"/>
                </a:lnTo>
                <a:lnTo>
                  <a:pt x="4192" y="5684"/>
                </a:lnTo>
                <a:close/>
                <a:moveTo>
                  <a:pt x="6292" y="5684"/>
                </a:moveTo>
                <a:lnTo>
                  <a:pt x="6292" y="5946"/>
                </a:lnTo>
                <a:lnTo>
                  <a:pt x="5767" y="5946"/>
                </a:lnTo>
                <a:lnTo>
                  <a:pt x="5767" y="5684"/>
                </a:lnTo>
                <a:close/>
                <a:moveTo>
                  <a:pt x="7867" y="5684"/>
                </a:moveTo>
                <a:lnTo>
                  <a:pt x="7867" y="5946"/>
                </a:lnTo>
                <a:lnTo>
                  <a:pt x="7342" y="5946"/>
                </a:lnTo>
                <a:lnTo>
                  <a:pt x="7342" y="5684"/>
                </a:lnTo>
                <a:close/>
                <a:moveTo>
                  <a:pt x="4149" y="5421"/>
                </a:moveTo>
                <a:cubicBezTo>
                  <a:pt x="4028" y="5421"/>
                  <a:pt x="3929" y="5519"/>
                  <a:pt x="3929" y="5639"/>
                </a:cubicBezTo>
                <a:lnTo>
                  <a:pt x="3929" y="5990"/>
                </a:lnTo>
                <a:cubicBezTo>
                  <a:pt x="3929" y="6110"/>
                  <a:pt x="4028" y="6208"/>
                  <a:pt x="4149" y="6208"/>
                </a:cubicBezTo>
                <a:lnTo>
                  <a:pt x="4760" y="6208"/>
                </a:lnTo>
                <a:cubicBezTo>
                  <a:pt x="4882" y="6208"/>
                  <a:pt x="4980" y="6110"/>
                  <a:pt x="4980" y="5990"/>
                </a:cubicBezTo>
                <a:lnTo>
                  <a:pt x="4980" y="5639"/>
                </a:lnTo>
                <a:cubicBezTo>
                  <a:pt x="4980" y="5519"/>
                  <a:pt x="4882" y="5421"/>
                  <a:pt x="4760" y="5421"/>
                </a:cubicBezTo>
                <a:close/>
                <a:moveTo>
                  <a:pt x="5724" y="5421"/>
                </a:moveTo>
                <a:cubicBezTo>
                  <a:pt x="5603" y="5421"/>
                  <a:pt x="5505" y="5519"/>
                  <a:pt x="5505" y="5639"/>
                </a:cubicBezTo>
                <a:lnTo>
                  <a:pt x="5505" y="5989"/>
                </a:lnTo>
                <a:cubicBezTo>
                  <a:pt x="5505" y="6110"/>
                  <a:pt x="5603" y="6208"/>
                  <a:pt x="5724" y="6208"/>
                </a:cubicBezTo>
                <a:lnTo>
                  <a:pt x="6336" y="6208"/>
                </a:lnTo>
                <a:cubicBezTo>
                  <a:pt x="6457" y="6208"/>
                  <a:pt x="6555" y="6110"/>
                  <a:pt x="6555" y="5989"/>
                </a:cubicBezTo>
                <a:lnTo>
                  <a:pt x="6555" y="5639"/>
                </a:lnTo>
                <a:cubicBezTo>
                  <a:pt x="6555" y="5519"/>
                  <a:pt x="6457" y="5421"/>
                  <a:pt x="6336" y="5421"/>
                </a:cubicBezTo>
                <a:close/>
                <a:moveTo>
                  <a:pt x="7298" y="5421"/>
                </a:moveTo>
                <a:cubicBezTo>
                  <a:pt x="7178" y="5421"/>
                  <a:pt x="7080" y="5519"/>
                  <a:pt x="7080" y="5639"/>
                </a:cubicBezTo>
                <a:lnTo>
                  <a:pt x="7080" y="5990"/>
                </a:lnTo>
                <a:cubicBezTo>
                  <a:pt x="7080" y="6110"/>
                  <a:pt x="7178" y="6208"/>
                  <a:pt x="7298" y="6208"/>
                </a:cubicBezTo>
                <a:lnTo>
                  <a:pt x="7911" y="6208"/>
                </a:lnTo>
                <a:cubicBezTo>
                  <a:pt x="8032" y="6208"/>
                  <a:pt x="8130" y="6110"/>
                  <a:pt x="8130" y="5990"/>
                </a:cubicBezTo>
                <a:lnTo>
                  <a:pt x="8130" y="5639"/>
                </a:lnTo>
                <a:cubicBezTo>
                  <a:pt x="8130" y="5519"/>
                  <a:pt x="8032" y="5421"/>
                  <a:pt x="7911" y="5421"/>
                </a:cubicBezTo>
                <a:close/>
                <a:moveTo>
                  <a:pt x="2749" y="263"/>
                </a:moveTo>
                <a:cubicBezTo>
                  <a:pt x="2965" y="263"/>
                  <a:pt x="3142" y="439"/>
                  <a:pt x="3142" y="656"/>
                </a:cubicBezTo>
                <a:lnTo>
                  <a:pt x="3142" y="6694"/>
                </a:lnTo>
                <a:cubicBezTo>
                  <a:pt x="3142" y="6911"/>
                  <a:pt x="2965" y="7088"/>
                  <a:pt x="2749" y="7088"/>
                </a:cubicBezTo>
                <a:lnTo>
                  <a:pt x="1693" y="7088"/>
                </a:lnTo>
                <a:cubicBezTo>
                  <a:pt x="1476" y="7088"/>
                  <a:pt x="1300" y="6911"/>
                  <a:pt x="1300" y="6694"/>
                </a:cubicBezTo>
                <a:lnTo>
                  <a:pt x="1300" y="656"/>
                </a:lnTo>
                <a:cubicBezTo>
                  <a:pt x="1300" y="439"/>
                  <a:pt x="1476" y="263"/>
                  <a:pt x="1693" y="263"/>
                </a:cubicBezTo>
                <a:close/>
                <a:moveTo>
                  <a:pt x="1693" y="0"/>
                </a:moveTo>
                <a:cubicBezTo>
                  <a:pt x="1441" y="0"/>
                  <a:pt x="1220" y="144"/>
                  <a:pt x="1110" y="354"/>
                </a:cubicBezTo>
                <a:lnTo>
                  <a:pt x="657" y="354"/>
                </a:lnTo>
                <a:cubicBezTo>
                  <a:pt x="295" y="354"/>
                  <a:pt x="1" y="649"/>
                  <a:pt x="1" y="1011"/>
                </a:cubicBezTo>
                <a:lnTo>
                  <a:pt x="1" y="6340"/>
                </a:lnTo>
                <a:cubicBezTo>
                  <a:pt x="1" y="6702"/>
                  <a:pt x="295" y="6996"/>
                  <a:pt x="657" y="6996"/>
                </a:cubicBezTo>
                <a:cubicBezTo>
                  <a:pt x="730" y="6996"/>
                  <a:pt x="789" y="6937"/>
                  <a:pt x="789" y="6865"/>
                </a:cubicBezTo>
                <a:cubicBezTo>
                  <a:pt x="789" y="6792"/>
                  <a:pt x="730" y="6733"/>
                  <a:pt x="657" y="6733"/>
                </a:cubicBezTo>
                <a:cubicBezTo>
                  <a:pt x="440" y="6733"/>
                  <a:pt x="263" y="6557"/>
                  <a:pt x="263" y="6340"/>
                </a:cubicBezTo>
                <a:lnTo>
                  <a:pt x="263" y="1010"/>
                </a:lnTo>
                <a:cubicBezTo>
                  <a:pt x="263" y="794"/>
                  <a:pt x="440" y="617"/>
                  <a:pt x="657" y="617"/>
                </a:cubicBezTo>
                <a:lnTo>
                  <a:pt x="1038" y="617"/>
                </a:lnTo>
                <a:cubicBezTo>
                  <a:pt x="1037" y="630"/>
                  <a:pt x="1037" y="643"/>
                  <a:pt x="1037" y="656"/>
                </a:cubicBezTo>
                <a:lnTo>
                  <a:pt x="1037" y="6694"/>
                </a:lnTo>
                <a:cubicBezTo>
                  <a:pt x="1037" y="7056"/>
                  <a:pt x="1331" y="7350"/>
                  <a:pt x="1693" y="7350"/>
                </a:cubicBezTo>
                <a:lnTo>
                  <a:pt x="2748" y="7350"/>
                </a:lnTo>
                <a:cubicBezTo>
                  <a:pt x="3001" y="7350"/>
                  <a:pt x="3221" y="7206"/>
                  <a:pt x="3330" y="6996"/>
                </a:cubicBezTo>
                <a:lnTo>
                  <a:pt x="8305" y="6996"/>
                </a:lnTo>
                <a:cubicBezTo>
                  <a:pt x="8666" y="6996"/>
                  <a:pt x="8961" y="6701"/>
                  <a:pt x="8961" y="6340"/>
                </a:cubicBezTo>
                <a:lnTo>
                  <a:pt x="8961" y="1010"/>
                </a:lnTo>
                <a:cubicBezTo>
                  <a:pt x="8961" y="649"/>
                  <a:pt x="8666" y="354"/>
                  <a:pt x="8305" y="354"/>
                </a:cubicBezTo>
                <a:lnTo>
                  <a:pt x="3770" y="354"/>
                </a:lnTo>
                <a:cubicBezTo>
                  <a:pt x="3698" y="354"/>
                  <a:pt x="3639" y="413"/>
                  <a:pt x="3639" y="485"/>
                </a:cubicBezTo>
                <a:cubicBezTo>
                  <a:pt x="3639" y="558"/>
                  <a:pt x="3698" y="617"/>
                  <a:pt x="3770" y="617"/>
                </a:cubicBezTo>
                <a:lnTo>
                  <a:pt x="8305" y="617"/>
                </a:lnTo>
                <a:cubicBezTo>
                  <a:pt x="8522" y="617"/>
                  <a:pt x="8698" y="794"/>
                  <a:pt x="8698" y="1010"/>
                </a:cubicBezTo>
                <a:lnTo>
                  <a:pt x="8698" y="6340"/>
                </a:lnTo>
                <a:cubicBezTo>
                  <a:pt x="8698" y="6557"/>
                  <a:pt x="8522" y="6733"/>
                  <a:pt x="8305" y="6733"/>
                </a:cubicBezTo>
                <a:lnTo>
                  <a:pt x="3403" y="6733"/>
                </a:lnTo>
                <a:cubicBezTo>
                  <a:pt x="3404" y="6721"/>
                  <a:pt x="3405" y="6707"/>
                  <a:pt x="3405" y="6694"/>
                </a:cubicBezTo>
                <a:lnTo>
                  <a:pt x="3405" y="656"/>
                </a:lnTo>
                <a:cubicBezTo>
                  <a:pt x="3405" y="295"/>
                  <a:pt x="3110" y="0"/>
                  <a:pt x="274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46"/>
          <p:cNvSpPr/>
          <p:nvPr/>
        </p:nvSpPr>
        <p:spPr>
          <a:xfrm>
            <a:off x="1064513" y="3581158"/>
            <a:ext cx="315552" cy="315552"/>
          </a:xfrm>
          <a:custGeom>
            <a:avLst/>
            <a:gdLst/>
            <a:ahLst/>
            <a:cxnLst/>
            <a:rect l="l" t="t" r="r" b="b"/>
            <a:pathLst>
              <a:path w="8962" h="8962" extrusionOk="0">
                <a:moveTo>
                  <a:pt x="3371" y="2697"/>
                </a:moveTo>
                <a:cubicBezTo>
                  <a:pt x="3460" y="2697"/>
                  <a:pt x="3532" y="2769"/>
                  <a:pt x="3532" y="2858"/>
                </a:cubicBezTo>
                <a:cubicBezTo>
                  <a:pt x="3532" y="2946"/>
                  <a:pt x="3460" y="3019"/>
                  <a:pt x="3371" y="3019"/>
                </a:cubicBezTo>
                <a:cubicBezTo>
                  <a:pt x="3282" y="3019"/>
                  <a:pt x="3209" y="2946"/>
                  <a:pt x="3209" y="2858"/>
                </a:cubicBezTo>
                <a:cubicBezTo>
                  <a:pt x="3209" y="2769"/>
                  <a:pt x="3282" y="2697"/>
                  <a:pt x="3371" y="2697"/>
                </a:cubicBezTo>
                <a:close/>
                <a:moveTo>
                  <a:pt x="4481" y="2697"/>
                </a:moveTo>
                <a:cubicBezTo>
                  <a:pt x="4569" y="2697"/>
                  <a:pt x="4642" y="2769"/>
                  <a:pt x="4642" y="2858"/>
                </a:cubicBezTo>
                <a:cubicBezTo>
                  <a:pt x="4642" y="2946"/>
                  <a:pt x="4569" y="3019"/>
                  <a:pt x="4481" y="3019"/>
                </a:cubicBezTo>
                <a:cubicBezTo>
                  <a:pt x="4392" y="3019"/>
                  <a:pt x="4320" y="2946"/>
                  <a:pt x="4320" y="2858"/>
                </a:cubicBezTo>
                <a:cubicBezTo>
                  <a:pt x="4320" y="2769"/>
                  <a:pt x="4392" y="2697"/>
                  <a:pt x="4481" y="2697"/>
                </a:cubicBezTo>
                <a:close/>
                <a:moveTo>
                  <a:pt x="5590" y="2697"/>
                </a:moveTo>
                <a:cubicBezTo>
                  <a:pt x="5679" y="2697"/>
                  <a:pt x="5752" y="2769"/>
                  <a:pt x="5752" y="2858"/>
                </a:cubicBezTo>
                <a:cubicBezTo>
                  <a:pt x="5752" y="2946"/>
                  <a:pt x="5679" y="3019"/>
                  <a:pt x="5590" y="3019"/>
                </a:cubicBezTo>
                <a:cubicBezTo>
                  <a:pt x="5501" y="3019"/>
                  <a:pt x="5429" y="2946"/>
                  <a:pt x="5429" y="2858"/>
                </a:cubicBezTo>
                <a:cubicBezTo>
                  <a:pt x="5429" y="2769"/>
                  <a:pt x="5501" y="2697"/>
                  <a:pt x="5590" y="2697"/>
                </a:cubicBezTo>
                <a:close/>
                <a:moveTo>
                  <a:pt x="3371" y="2434"/>
                </a:moveTo>
                <a:cubicBezTo>
                  <a:pt x="3137" y="2434"/>
                  <a:pt x="2947" y="2624"/>
                  <a:pt x="2947" y="2858"/>
                </a:cubicBezTo>
                <a:cubicBezTo>
                  <a:pt x="2947" y="3091"/>
                  <a:pt x="3137" y="3282"/>
                  <a:pt x="3371" y="3282"/>
                </a:cubicBezTo>
                <a:cubicBezTo>
                  <a:pt x="3605" y="3282"/>
                  <a:pt x="3794" y="3091"/>
                  <a:pt x="3794" y="2858"/>
                </a:cubicBezTo>
                <a:cubicBezTo>
                  <a:pt x="3794" y="2624"/>
                  <a:pt x="3605" y="2434"/>
                  <a:pt x="3371" y="2434"/>
                </a:cubicBezTo>
                <a:close/>
                <a:moveTo>
                  <a:pt x="4481" y="2434"/>
                </a:moveTo>
                <a:cubicBezTo>
                  <a:pt x="4247" y="2434"/>
                  <a:pt x="4057" y="2624"/>
                  <a:pt x="4057" y="2858"/>
                </a:cubicBezTo>
                <a:cubicBezTo>
                  <a:pt x="4057" y="3091"/>
                  <a:pt x="4247" y="3282"/>
                  <a:pt x="4481" y="3282"/>
                </a:cubicBezTo>
                <a:cubicBezTo>
                  <a:pt x="4714" y="3282"/>
                  <a:pt x="4904" y="3091"/>
                  <a:pt x="4904" y="2858"/>
                </a:cubicBezTo>
                <a:cubicBezTo>
                  <a:pt x="4904" y="2624"/>
                  <a:pt x="4714" y="2434"/>
                  <a:pt x="4481" y="2434"/>
                </a:cubicBezTo>
                <a:close/>
                <a:moveTo>
                  <a:pt x="5590" y="2434"/>
                </a:moveTo>
                <a:cubicBezTo>
                  <a:pt x="5357" y="2434"/>
                  <a:pt x="5167" y="2624"/>
                  <a:pt x="5167" y="2858"/>
                </a:cubicBezTo>
                <a:cubicBezTo>
                  <a:pt x="5167" y="3091"/>
                  <a:pt x="5357" y="3282"/>
                  <a:pt x="5590" y="3282"/>
                </a:cubicBezTo>
                <a:cubicBezTo>
                  <a:pt x="5824" y="3282"/>
                  <a:pt x="6014" y="3091"/>
                  <a:pt x="6014" y="2858"/>
                </a:cubicBezTo>
                <a:cubicBezTo>
                  <a:pt x="6014" y="2624"/>
                  <a:pt x="5824" y="2434"/>
                  <a:pt x="5590" y="2434"/>
                </a:cubicBezTo>
                <a:close/>
                <a:moveTo>
                  <a:pt x="4481" y="5093"/>
                </a:moveTo>
                <a:cubicBezTo>
                  <a:pt x="4408" y="5093"/>
                  <a:pt x="4350" y="5151"/>
                  <a:pt x="4350" y="5224"/>
                </a:cubicBezTo>
                <a:cubicBezTo>
                  <a:pt x="4350" y="5296"/>
                  <a:pt x="4408" y="5354"/>
                  <a:pt x="4481" y="5354"/>
                </a:cubicBezTo>
                <a:cubicBezTo>
                  <a:pt x="4554" y="5354"/>
                  <a:pt x="4611" y="5296"/>
                  <a:pt x="4611" y="5224"/>
                </a:cubicBezTo>
                <a:cubicBezTo>
                  <a:pt x="4611" y="5151"/>
                  <a:pt x="4554" y="5093"/>
                  <a:pt x="4481" y="5093"/>
                </a:cubicBezTo>
                <a:close/>
                <a:moveTo>
                  <a:pt x="4481" y="5617"/>
                </a:moveTo>
                <a:cubicBezTo>
                  <a:pt x="4408" y="5617"/>
                  <a:pt x="4350" y="5676"/>
                  <a:pt x="4350" y="5749"/>
                </a:cubicBezTo>
                <a:lnTo>
                  <a:pt x="4350" y="6682"/>
                </a:lnTo>
                <a:cubicBezTo>
                  <a:pt x="4350" y="6755"/>
                  <a:pt x="4408" y="6814"/>
                  <a:pt x="4481" y="6814"/>
                </a:cubicBezTo>
                <a:cubicBezTo>
                  <a:pt x="4554" y="6814"/>
                  <a:pt x="4611" y="6755"/>
                  <a:pt x="4611" y="6682"/>
                </a:cubicBezTo>
                <a:lnTo>
                  <a:pt x="4611" y="5749"/>
                </a:lnTo>
                <a:cubicBezTo>
                  <a:pt x="4611" y="5676"/>
                  <a:pt x="4554" y="5617"/>
                  <a:pt x="4481" y="5617"/>
                </a:cubicBezTo>
                <a:close/>
                <a:moveTo>
                  <a:pt x="4481" y="4603"/>
                </a:moveTo>
                <a:cubicBezTo>
                  <a:pt x="3967" y="4603"/>
                  <a:pt x="3504" y="4889"/>
                  <a:pt x="3273" y="5349"/>
                </a:cubicBezTo>
                <a:cubicBezTo>
                  <a:pt x="3241" y="5413"/>
                  <a:pt x="3267" y="5493"/>
                  <a:pt x="3332" y="5525"/>
                </a:cubicBezTo>
                <a:cubicBezTo>
                  <a:pt x="3351" y="5535"/>
                  <a:pt x="3371" y="5539"/>
                  <a:pt x="3390" y="5539"/>
                </a:cubicBezTo>
                <a:cubicBezTo>
                  <a:pt x="3438" y="5539"/>
                  <a:pt x="3485" y="5512"/>
                  <a:pt x="3508" y="5466"/>
                </a:cubicBezTo>
                <a:cubicBezTo>
                  <a:pt x="3694" y="5096"/>
                  <a:pt x="4066" y="4866"/>
                  <a:pt x="4481" y="4866"/>
                </a:cubicBezTo>
                <a:cubicBezTo>
                  <a:pt x="5080" y="4866"/>
                  <a:pt x="5568" y="5353"/>
                  <a:pt x="5568" y="5953"/>
                </a:cubicBezTo>
                <a:cubicBezTo>
                  <a:pt x="5568" y="6552"/>
                  <a:pt x="5080" y="7040"/>
                  <a:pt x="4481" y="7040"/>
                </a:cubicBezTo>
                <a:cubicBezTo>
                  <a:pt x="3882" y="7040"/>
                  <a:pt x="3393" y="6552"/>
                  <a:pt x="3393" y="5953"/>
                </a:cubicBezTo>
                <a:cubicBezTo>
                  <a:pt x="3393" y="5880"/>
                  <a:pt x="3335" y="5821"/>
                  <a:pt x="3262" y="5821"/>
                </a:cubicBezTo>
                <a:cubicBezTo>
                  <a:pt x="3190" y="5821"/>
                  <a:pt x="3132" y="5880"/>
                  <a:pt x="3132" y="5953"/>
                </a:cubicBezTo>
                <a:cubicBezTo>
                  <a:pt x="3132" y="6697"/>
                  <a:pt x="3737" y="7302"/>
                  <a:pt x="4481" y="7302"/>
                </a:cubicBezTo>
                <a:cubicBezTo>
                  <a:pt x="5225" y="7302"/>
                  <a:pt x="5831" y="6697"/>
                  <a:pt x="5831" y="5953"/>
                </a:cubicBezTo>
                <a:cubicBezTo>
                  <a:pt x="5831" y="5209"/>
                  <a:pt x="5225" y="4603"/>
                  <a:pt x="4481" y="4603"/>
                </a:cubicBezTo>
                <a:close/>
                <a:moveTo>
                  <a:pt x="1569" y="4562"/>
                </a:moveTo>
                <a:lnTo>
                  <a:pt x="1569" y="7344"/>
                </a:lnTo>
                <a:lnTo>
                  <a:pt x="691" y="7344"/>
                </a:lnTo>
                <a:cubicBezTo>
                  <a:pt x="455" y="7344"/>
                  <a:pt x="263" y="7152"/>
                  <a:pt x="263" y="6915"/>
                </a:cubicBezTo>
                <a:lnTo>
                  <a:pt x="263" y="4990"/>
                </a:lnTo>
                <a:cubicBezTo>
                  <a:pt x="263" y="4754"/>
                  <a:pt x="455" y="4562"/>
                  <a:pt x="691" y="4562"/>
                </a:cubicBezTo>
                <a:close/>
                <a:moveTo>
                  <a:pt x="8270" y="4562"/>
                </a:moveTo>
                <a:cubicBezTo>
                  <a:pt x="8506" y="4562"/>
                  <a:pt x="8698" y="4754"/>
                  <a:pt x="8698" y="4990"/>
                </a:cubicBezTo>
                <a:lnTo>
                  <a:pt x="8698" y="6915"/>
                </a:lnTo>
                <a:cubicBezTo>
                  <a:pt x="8698" y="7152"/>
                  <a:pt x="8506" y="7345"/>
                  <a:pt x="8270" y="7345"/>
                </a:cubicBezTo>
                <a:lnTo>
                  <a:pt x="7392" y="7345"/>
                </a:lnTo>
                <a:lnTo>
                  <a:pt x="7392" y="4562"/>
                </a:lnTo>
                <a:close/>
                <a:moveTo>
                  <a:pt x="2220" y="4299"/>
                </a:moveTo>
                <a:cubicBezTo>
                  <a:pt x="2292" y="4299"/>
                  <a:pt x="2351" y="4358"/>
                  <a:pt x="2351" y="4430"/>
                </a:cubicBezTo>
                <a:lnTo>
                  <a:pt x="2351" y="7475"/>
                </a:lnTo>
                <a:cubicBezTo>
                  <a:pt x="2351" y="7547"/>
                  <a:pt x="2292" y="7606"/>
                  <a:pt x="2220" y="7606"/>
                </a:cubicBezTo>
                <a:lnTo>
                  <a:pt x="1963" y="7606"/>
                </a:lnTo>
                <a:cubicBezTo>
                  <a:pt x="1891" y="7606"/>
                  <a:pt x="1832" y="7547"/>
                  <a:pt x="1832" y="7475"/>
                </a:cubicBezTo>
                <a:lnTo>
                  <a:pt x="1832" y="4430"/>
                </a:lnTo>
                <a:cubicBezTo>
                  <a:pt x="1832" y="4358"/>
                  <a:pt x="1891" y="4299"/>
                  <a:pt x="1963" y="4299"/>
                </a:cubicBezTo>
                <a:close/>
                <a:moveTo>
                  <a:pt x="6998" y="4299"/>
                </a:moveTo>
                <a:cubicBezTo>
                  <a:pt x="7070" y="4299"/>
                  <a:pt x="7129" y="4358"/>
                  <a:pt x="7129" y="4430"/>
                </a:cubicBezTo>
                <a:lnTo>
                  <a:pt x="7129" y="7475"/>
                </a:lnTo>
                <a:cubicBezTo>
                  <a:pt x="7129" y="7547"/>
                  <a:pt x="7070" y="7606"/>
                  <a:pt x="6998" y="7606"/>
                </a:cubicBezTo>
                <a:lnTo>
                  <a:pt x="6742" y="7606"/>
                </a:lnTo>
                <a:cubicBezTo>
                  <a:pt x="6670" y="7606"/>
                  <a:pt x="6611" y="7547"/>
                  <a:pt x="6611" y="7475"/>
                </a:cubicBezTo>
                <a:lnTo>
                  <a:pt x="6611" y="4430"/>
                </a:lnTo>
                <a:cubicBezTo>
                  <a:pt x="6611" y="4358"/>
                  <a:pt x="6670" y="4299"/>
                  <a:pt x="6742" y="4299"/>
                </a:cubicBezTo>
                <a:close/>
                <a:moveTo>
                  <a:pt x="4744" y="8016"/>
                </a:moveTo>
                <a:cubicBezTo>
                  <a:pt x="4934" y="8016"/>
                  <a:pt x="5090" y="8169"/>
                  <a:pt x="5090" y="8358"/>
                </a:cubicBezTo>
                <a:cubicBezTo>
                  <a:pt x="5090" y="8546"/>
                  <a:pt x="4934" y="8698"/>
                  <a:pt x="4744" y="8698"/>
                </a:cubicBezTo>
                <a:lnTo>
                  <a:pt x="4164" y="8698"/>
                </a:lnTo>
                <a:cubicBezTo>
                  <a:pt x="3973" y="8698"/>
                  <a:pt x="3818" y="8546"/>
                  <a:pt x="3818" y="8358"/>
                </a:cubicBezTo>
                <a:cubicBezTo>
                  <a:pt x="3818" y="8169"/>
                  <a:pt x="3973" y="8016"/>
                  <a:pt x="4164" y="8016"/>
                </a:cubicBezTo>
                <a:close/>
                <a:moveTo>
                  <a:pt x="4522" y="1"/>
                </a:moveTo>
                <a:cubicBezTo>
                  <a:pt x="3465" y="1"/>
                  <a:pt x="2470" y="413"/>
                  <a:pt x="1723" y="1160"/>
                </a:cubicBezTo>
                <a:cubicBezTo>
                  <a:pt x="975" y="1908"/>
                  <a:pt x="563" y="2903"/>
                  <a:pt x="563" y="3960"/>
                </a:cubicBezTo>
                <a:lnTo>
                  <a:pt x="563" y="4311"/>
                </a:lnTo>
                <a:cubicBezTo>
                  <a:pt x="243" y="4371"/>
                  <a:pt x="0" y="4653"/>
                  <a:pt x="0" y="4990"/>
                </a:cubicBezTo>
                <a:lnTo>
                  <a:pt x="0" y="6915"/>
                </a:lnTo>
                <a:cubicBezTo>
                  <a:pt x="0" y="7296"/>
                  <a:pt x="311" y="7606"/>
                  <a:pt x="691" y="7606"/>
                </a:cubicBezTo>
                <a:lnTo>
                  <a:pt x="1592" y="7606"/>
                </a:lnTo>
                <a:cubicBezTo>
                  <a:pt x="1647" y="7760"/>
                  <a:pt x="1792" y="7869"/>
                  <a:pt x="1963" y="7869"/>
                </a:cubicBezTo>
                <a:lnTo>
                  <a:pt x="2220" y="7869"/>
                </a:lnTo>
                <a:cubicBezTo>
                  <a:pt x="2436" y="7869"/>
                  <a:pt x="2613" y="7692"/>
                  <a:pt x="2613" y="7475"/>
                </a:cubicBezTo>
                <a:lnTo>
                  <a:pt x="2613" y="4430"/>
                </a:lnTo>
                <a:cubicBezTo>
                  <a:pt x="2613" y="4213"/>
                  <a:pt x="2436" y="4036"/>
                  <a:pt x="2220" y="4036"/>
                </a:cubicBezTo>
                <a:lnTo>
                  <a:pt x="1963" y="4036"/>
                </a:lnTo>
                <a:cubicBezTo>
                  <a:pt x="1791" y="4036"/>
                  <a:pt x="1646" y="4146"/>
                  <a:pt x="1592" y="4299"/>
                </a:cubicBezTo>
                <a:lnTo>
                  <a:pt x="1439" y="4299"/>
                </a:lnTo>
                <a:lnTo>
                  <a:pt x="1439" y="3960"/>
                </a:lnTo>
                <a:cubicBezTo>
                  <a:pt x="1439" y="2259"/>
                  <a:pt x="2822" y="875"/>
                  <a:pt x="4522" y="875"/>
                </a:cubicBezTo>
                <a:cubicBezTo>
                  <a:pt x="6224" y="875"/>
                  <a:pt x="7607" y="2259"/>
                  <a:pt x="7607" y="3960"/>
                </a:cubicBezTo>
                <a:lnTo>
                  <a:pt x="7607" y="4299"/>
                </a:lnTo>
                <a:lnTo>
                  <a:pt x="7369" y="4299"/>
                </a:lnTo>
                <a:cubicBezTo>
                  <a:pt x="7316" y="4146"/>
                  <a:pt x="7170" y="4036"/>
                  <a:pt x="6998" y="4036"/>
                </a:cubicBezTo>
                <a:lnTo>
                  <a:pt x="6742" y="4036"/>
                </a:lnTo>
                <a:cubicBezTo>
                  <a:pt x="6525" y="4036"/>
                  <a:pt x="6348" y="4213"/>
                  <a:pt x="6348" y="4430"/>
                </a:cubicBezTo>
                <a:lnTo>
                  <a:pt x="6348" y="7475"/>
                </a:lnTo>
                <a:cubicBezTo>
                  <a:pt x="6348" y="7685"/>
                  <a:pt x="6514" y="7858"/>
                  <a:pt x="6721" y="7868"/>
                </a:cubicBezTo>
                <a:cubicBezTo>
                  <a:pt x="6664" y="8074"/>
                  <a:pt x="6474" y="8226"/>
                  <a:pt x="6251" y="8226"/>
                </a:cubicBezTo>
                <a:lnTo>
                  <a:pt x="5338" y="8226"/>
                </a:lnTo>
                <a:cubicBezTo>
                  <a:pt x="5277" y="7956"/>
                  <a:pt x="5034" y="7754"/>
                  <a:pt x="4744" y="7754"/>
                </a:cubicBezTo>
                <a:lnTo>
                  <a:pt x="4164" y="7754"/>
                </a:lnTo>
                <a:cubicBezTo>
                  <a:pt x="3828" y="7754"/>
                  <a:pt x="3555" y="8024"/>
                  <a:pt x="3555" y="8358"/>
                </a:cubicBezTo>
                <a:cubicBezTo>
                  <a:pt x="3555" y="8690"/>
                  <a:pt x="3828" y="8961"/>
                  <a:pt x="4164" y="8961"/>
                </a:cubicBezTo>
                <a:lnTo>
                  <a:pt x="4744" y="8961"/>
                </a:lnTo>
                <a:cubicBezTo>
                  <a:pt x="5034" y="8961"/>
                  <a:pt x="5277" y="8758"/>
                  <a:pt x="5338" y="8489"/>
                </a:cubicBezTo>
                <a:lnTo>
                  <a:pt x="6251" y="8489"/>
                </a:lnTo>
                <a:cubicBezTo>
                  <a:pt x="6619" y="8489"/>
                  <a:pt x="6928" y="8221"/>
                  <a:pt x="6990" y="7869"/>
                </a:cubicBezTo>
                <a:lnTo>
                  <a:pt x="6998" y="7869"/>
                </a:lnTo>
                <a:cubicBezTo>
                  <a:pt x="7170" y="7869"/>
                  <a:pt x="7316" y="7760"/>
                  <a:pt x="7369" y="7606"/>
                </a:cubicBezTo>
                <a:lnTo>
                  <a:pt x="8270" y="7606"/>
                </a:lnTo>
                <a:cubicBezTo>
                  <a:pt x="8651" y="7606"/>
                  <a:pt x="8961" y="7297"/>
                  <a:pt x="8961" y="6915"/>
                </a:cubicBezTo>
                <a:lnTo>
                  <a:pt x="8961" y="4990"/>
                </a:lnTo>
                <a:cubicBezTo>
                  <a:pt x="8961" y="4684"/>
                  <a:pt x="8760" y="4423"/>
                  <a:pt x="8483" y="4333"/>
                </a:cubicBezTo>
                <a:lnTo>
                  <a:pt x="8483" y="3960"/>
                </a:lnTo>
                <a:cubicBezTo>
                  <a:pt x="8483" y="2903"/>
                  <a:pt x="8071" y="1908"/>
                  <a:pt x="7323" y="1160"/>
                </a:cubicBezTo>
                <a:cubicBezTo>
                  <a:pt x="7298" y="1135"/>
                  <a:pt x="7264" y="1122"/>
                  <a:pt x="7230" y="1122"/>
                </a:cubicBezTo>
                <a:cubicBezTo>
                  <a:pt x="7197" y="1122"/>
                  <a:pt x="7163" y="1135"/>
                  <a:pt x="7138" y="1160"/>
                </a:cubicBezTo>
                <a:cubicBezTo>
                  <a:pt x="7086" y="1212"/>
                  <a:pt x="7086" y="1295"/>
                  <a:pt x="7138" y="1346"/>
                </a:cubicBezTo>
                <a:cubicBezTo>
                  <a:pt x="7836" y="2045"/>
                  <a:pt x="8220" y="2973"/>
                  <a:pt x="8220" y="3960"/>
                </a:cubicBezTo>
                <a:lnTo>
                  <a:pt x="8220" y="4299"/>
                </a:lnTo>
                <a:lnTo>
                  <a:pt x="7870" y="4299"/>
                </a:lnTo>
                <a:lnTo>
                  <a:pt x="7870" y="3960"/>
                </a:lnTo>
                <a:cubicBezTo>
                  <a:pt x="7870" y="2114"/>
                  <a:pt x="6369" y="614"/>
                  <a:pt x="4522" y="614"/>
                </a:cubicBezTo>
                <a:cubicBezTo>
                  <a:pt x="2677" y="614"/>
                  <a:pt x="1176" y="2115"/>
                  <a:pt x="1176" y="3960"/>
                </a:cubicBezTo>
                <a:lnTo>
                  <a:pt x="1176" y="4299"/>
                </a:lnTo>
                <a:lnTo>
                  <a:pt x="826" y="4299"/>
                </a:lnTo>
                <a:lnTo>
                  <a:pt x="826" y="3960"/>
                </a:lnTo>
                <a:cubicBezTo>
                  <a:pt x="826" y="2973"/>
                  <a:pt x="1210" y="2044"/>
                  <a:pt x="1908" y="1346"/>
                </a:cubicBezTo>
                <a:cubicBezTo>
                  <a:pt x="2607" y="648"/>
                  <a:pt x="3535" y="263"/>
                  <a:pt x="4522" y="263"/>
                </a:cubicBezTo>
                <a:cubicBezTo>
                  <a:pt x="5344" y="263"/>
                  <a:pt x="6120" y="526"/>
                  <a:pt x="6767" y="1021"/>
                </a:cubicBezTo>
                <a:cubicBezTo>
                  <a:pt x="6791" y="1039"/>
                  <a:pt x="6819" y="1048"/>
                  <a:pt x="6847" y="1048"/>
                </a:cubicBezTo>
                <a:cubicBezTo>
                  <a:pt x="6886" y="1048"/>
                  <a:pt x="6925" y="1031"/>
                  <a:pt x="6951" y="997"/>
                </a:cubicBezTo>
                <a:cubicBezTo>
                  <a:pt x="6995" y="940"/>
                  <a:pt x="6984" y="857"/>
                  <a:pt x="6927" y="812"/>
                </a:cubicBezTo>
                <a:cubicBezTo>
                  <a:pt x="6234" y="281"/>
                  <a:pt x="5402" y="1"/>
                  <a:pt x="452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46"/>
          <p:cNvGrpSpPr/>
          <p:nvPr/>
        </p:nvGrpSpPr>
        <p:grpSpPr>
          <a:xfrm>
            <a:off x="5703590" y="1645048"/>
            <a:ext cx="2720409" cy="2314638"/>
            <a:chOff x="1763600" y="609850"/>
            <a:chExt cx="4129967" cy="3513949"/>
          </a:xfrm>
        </p:grpSpPr>
        <p:sp>
          <p:nvSpPr>
            <p:cNvPr id="870" name="Google Shape;870;p46"/>
            <p:cNvSpPr/>
            <p:nvPr/>
          </p:nvSpPr>
          <p:spPr>
            <a:xfrm>
              <a:off x="2386422" y="610116"/>
              <a:ext cx="3507145" cy="3506980"/>
            </a:xfrm>
            <a:custGeom>
              <a:avLst/>
              <a:gdLst/>
              <a:ahLst/>
              <a:cxnLst/>
              <a:rect l="l" t="t" r="r" b="b"/>
              <a:pathLst>
                <a:path w="65899" h="65899" extrusionOk="0">
                  <a:moveTo>
                    <a:pt x="32949" y="1"/>
                  </a:moveTo>
                  <a:cubicBezTo>
                    <a:pt x="14742" y="1"/>
                    <a:pt x="0" y="14773"/>
                    <a:pt x="0" y="32949"/>
                  </a:cubicBezTo>
                  <a:cubicBezTo>
                    <a:pt x="0" y="40214"/>
                    <a:pt x="2310" y="46901"/>
                    <a:pt x="6292" y="52342"/>
                  </a:cubicBezTo>
                  <a:cubicBezTo>
                    <a:pt x="5867" y="54834"/>
                    <a:pt x="3192" y="57084"/>
                    <a:pt x="274" y="59302"/>
                  </a:cubicBezTo>
                  <a:cubicBezTo>
                    <a:pt x="3921" y="58026"/>
                    <a:pt x="7052" y="56688"/>
                    <a:pt x="8693" y="55260"/>
                  </a:cubicBezTo>
                  <a:cubicBezTo>
                    <a:pt x="14712" y="61825"/>
                    <a:pt x="23344" y="65898"/>
                    <a:pt x="32949" y="65898"/>
                  </a:cubicBezTo>
                  <a:cubicBezTo>
                    <a:pt x="44317" y="65898"/>
                    <a:pt x="54348" y="60153"/>
                    <a:pt x="60245" y="51400"/>
                  </a:cubicBezTo>
                  <a:cubicBezTo>
                    <a:pt x="63618" y="46263"/>
                    <a:pt x="63831" y="44834"/>
                    <a:pt x="63831" y="44834"/>
                  </a:cubicBezTo>
                  <a:cubicBezTo>
                    <a:pt x="65199" y="41187"/>
                    <a:pt x="65898" y="37083"/>
                    <a:pt x="65898" y="32980"/>
                  </a:cubicBezTo>
                  <a:lnTo>
                    <a:pt x="65898" y="32949"/>
                  </a:lnTo>
                  <a:cubicBezTo>
                    <a:pt x="65898" y="14773"/>
                    <a:pt x="51126" y="1"/>
                    <a:pt x="32949" y="1"/>
                  </a:cubicBezTo>
                  <a:close/>
                </a:path>
              </a:pathLst>
            </a:custGeom>
            <a:solidFill>
              <a:srgbClr val="FFF48F">
                <a:alpha val="24710"/>
              </a:srgbClr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6"/>
            <p:cNvSpPr/>
            <p:nvPr/>
          </p:nvSpPr>
          <p:spPr>
            <a:xfrm>
              <a:off x="3420094" y="2916560"/>
              <a:ext cx="2381222" cy="1207239"/>
            </a:xfrm>
            <a:custGeom>
              <a:avLst/>
              <a:gdLst/>
              <a:ahLst/>
              <a:cxnLst/>
              <a:rect l="l" t="t" r="r" b="b"/>
              <a:pathLst>
                <a:path w="44743" h="22685" extrusionOk="0">
                  <a:moveTo>
                    <a:pt x="44614" y="1"/>
                  </a:moveTo>
                  <a:cubicBezTo>
                    <a:pt x="43946" y="1"/>
                    <a:pt x="40883" y="100"/>
                    <a:pt x="40639" y="127"/>
                  </a:cubicBezTo>
                  <a:cubicBezTo>
                    <a:pt x="38420" y="218"/>
                    <a:pt x="36262" y="370"/>
                    <a:pt x="34074" y="826"/>
                  </a:cubicBezTo>
                  <a:cubicBezTo>
                    <a:pt x="29332" y="1769"/>
                    <a:pt x="24864" y="3714"/>
                    <a:pt x="20487" y="5720"/>
                  </a:cubicBezTo>
                  <a:cubicBezTo>
                    <a:pt x="19484" y="6176"/>
                    <a:pt x="18572" y="6693"/>
                    <a:pt x="17569" y="7118"/>
                  </a:cubicBezTo>
                  <a:cubicBezTo>
                    <a:pt x="14286" y="8516"/>
                    <a:pt x="11003" y="9975"/>
                    <a:pt x="7781" y="11495"/>
                  </a:cubicBezTo>
                  <a:cubicBezTo>
                    <a:pt x="7721" y="11526"/>
                    <a:pt x="7660" y="11556"/>
                    <a:pt x="7629" y="11586"/>
                  </a:cubicBezTo>
                  <a:cubicBezTo>
                    <a:pt x="6353" y="12194"/>
                    <a:pt x="5107" y="12802"/>
                    <a:pt x="4012" y="13714"/>
                  </a:cubicBezTo>
                  <a:cubicBezTo>
                    <a:pt x="2158" y="15325"/>
                    <a:pt x="1125" y="17544"/>
                    <a:pt x="0" y="19672"/>
                  </a:cubicBezTo>
                  <a:cubicBezTo>
                    <a:pt x="3" y="19668"/>
                    <a:pt x="8" y="19666"/>
                    <a:pt x="17" y="19666"/>
                  </a:cubicBezTo>
                  <a:cubicBezTo>
                    <a:pt x="207" y="19666"/>
                    <a:pt x="1832" y="20616"/>
                    <a:pt x="2006" y="20675"/>
                  </a:cubicBezTo>
                  <a:cubicBezTo>
                    <a:pt x="5521" y="21970"/>
                    <a:pt x="9406" y="22684"/>
                    <a:pt x="13231" y="22684"/>
                  </a:cubicBezTo>
                  <a:cubicBezTo>
                    <a:pt x="14434" y="22684"/>
                    <a:pt x="15631" y="22613"/>
                    <a:pt x="16809" y="22468"/>
                  </a:cubicBezTo>
                  <a:cubicBezTo>
                    <a:pt x="20943" y="21951"/>
                    <a:pt x="25016" y="20827"/>
                    <a:pt x="28724" y="18942"/>
                  </a:cubicBezTo>
                  <a:cubicBezTo>
                    <a:pt x="32493" y="17058"/>
                    <a:pt x="35594" y="14322"/>
                    <a:pt x="38451" y="11252"/>
                  </a:cubicBezTo>
                  <a:cubicBezTo>
                    <a:pt x="39910" y="9641"/>
                    <a:pt x="41186" y="7878"/>
                    <a:pt x="42250" y="5994"/>
                  </a:cubicBezTo>
                  <a:cubicBezTo>
                    <a:pt x="43223" y="4261"/>
                    <a:pt x="44439" y="2073"/>
                    <a:pt x="44743" y="97"/>
                  </a:cubicBezTo>
                  <a:lnTo>
                    <a:pt x="44743" y="67"/>
                  </a:lnTo>
                  <a:cubicBezTo>
                    <a:pt x="44743" y="67"/>
                    <a:pt x="44743" y="36"/>
                    <a:pt x="44743" y="6"/>
                  </a:cubicBezTo>
                  <a:cubicBezTo>
                    <a:pt x="44743" y="2"/>
                    <a:pt x="44697" y="1"/>
                    <a:pt x="44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6"/>
            <p:cNvSpPr/>
            <p:nvPr/>
          </p:nvSpPr>
          <p:spPr>
            <a:xfrm>
              <a:off x="4144777" y="2732423"/>
              <a:ext cx="1061207" cy="851853"/>
            </a:xfrm>
            <a:custGeom>
              <a:avLst/>
              <a:gdLst/>
              <a:ahLst/>
              <a:cxnLst/>
              <a:rect l="l" t="t" r="r" b="b"/>
              <a:pathLst>
                <a:path w="19940" h="16007" extrusionOk="0">
                  <a:moveTo>
                    <a:pt x="12675" y="1"/>
                  </a:moveTo>
                  <a:lnTo>
                    <a:pt x="12675" y="1"/>
                  </a:lnTo>
                  <a:cubicBezTo>
                    <a:pt x="12676" y="3"/>
                    <a:pt x="12676" y="6"/>
                    <a:pt x="12677" y="8"/>
                  </a:cubicBezTo>
                  <a:lnTo>
                    <a:pt x="12677" y="8"/>
                  </a:lnTo>
                  <a:cubicBezTo>
                    <a:pt x="12676" y="6"/>
                    <a:pt x="12676" y="3"/>
                    <a:pt x="12675" y="1"/>
                  </a:cubicBezTo>
                  <a:close/>
                  <a:moveTo>
                    <a:pt x="12677" y="8"/>
                  </a:moveTo>
                  <a:lnTo>
                    <a:pt x="12677" y="8"/>
                  </a:lnTo>
                  <a:cubicBezTo>
                    <a:pt x="12792" y="688"/>
                    <a:pt x="7962" y="3224"/>
                    <a:pt x="7326" y="3557"/>
                  </a:cubicBezTo>
                  <a:cubicBezTo>
                    <a:pt x="5441" y="4560"/>
                    <a:pt x="3618" y="5441"/>
                    <a:pt x="1520" y="5806"/>
                  </a:cubicBezTo>
                  <a:cubicBezTo>
                    <a:pt x="3070" y="8481"/>
                    <a:pt x="3678" y="13040"/>
                    <a:pt x="0" y="14378"/>
                  </a:cubicBezTo>
                  <a:cubicBezTo>
                    <a:pt x="0" y="15290"/>
                    <a:pt x="1125" y="15685"/>
                    <a:pt x="2037" y="15806"/>
                  </a:cubicBezTo>
                  <a:cubicBezTo>
                    <a:pt x="3028" y="15939"/>
                    <a:pt x="4033" y="16007"/>
                    <a:pt x="5040" y="16007"/>
                  </a:cubicBezTo>
                  <a:cubicBezTo>
                    <a:pt x="7029" y="16007"/>
                    <a:pt x="9026" y="15743"/>
                    <a:pt x="10943" y="15198"/>
                  </a:cubicBezTo>
                  <a:cubicBezTo>
                    <a:pt x="14074" y="14287"/>
                    <a:pt x="16900" y="12645"/>
                    <a:pt x="18967" y="10122"/>
                  </a:cubicBezTo>
                  <a:cubicBezTo>
                    <a:pt x="19514" y="9454"/>
                    <a:pt x="19940" y="8299"/>
                    <a:pt x="19180" y="7843"/>
                  </a:cubicBezTo>
                  <a:cubicBezTo>
                    <a:pt x="19006" y="7727"/>
                    <a:pt x="18804" y="7687"/>
                    <a:pt x="18591" y="7687"/>
                  </a:cubicBezTo>
                  <a:cubicBezTo>
                    <a:pt x="18358" y="7687"/>
                    <a:pt x="18111" y="7734"/>
                    <a:pt x="17873" y="7782"/>
                  </a:cubicBezTo>
                  <a:cubicBezTo>
                    <a:pt x="17693" y="7809"/>
                    <a:pt x="17520" y="7822"/>
                    <a:pt x="17353" y="7822"/>
                  </a:cubicBezTo>
                  <a:cubicBezTo>
                    <a:pt x="13994" y="7822"/>
                    <a:pt x="13169" y="2502"/>
                    <a:pt x="12677" y="8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6"/>
            <p:cNvSpPr/>
            <p:nvPr/>
          </p:nvSpPr>
          <p:spPr>
            <a:xfrm>
              <a:off x="4144777" y="2737266"/>
              <a:ext cx="761951" cy="803478"/>
            </a:xfrm>
            <a:custGeom>
              <a:avLst/>
              <a:gdLst/>
              <a:ahLst/>
              <a:cxnLst/>
              <a:rect l="l" t="t" r="r" b="b"/>
              <a:pathLst>
                <a:path w="14317" h="15098" extrusionOk="0">
                  <a:moveTo>
                    <a:pt x="12706" y="1"/>
                  </a:moveTo>
                  <a:cubicBezTo>
                    <a:pt x="12706" y="1"/>
                    <a:pt x="12706" y="2"/>
                    <a:pt x="12706" y="2"/>
                  </a:cubicBezTo>
                  <a:lnTo>
                    <a:pt x="12706" y="2"/>
                  </a:lnTo>
                  <a:cubicBezTo>
                    <a:pt x="12706" y="2"/>
                    <a:pt x="12706" y="1"/>
                    <a:pt x="12706" y="1"/>
                  </a:cubicBezTo>
                  <a:close/>
                  <a:moveTo>
                    <a:pt x="12706" y="2"/>
                  </a:moveTo>
                  <a:cubicBezTo>
                    <a:pt x="12821" y="673"/>
                    <a:pt x="7964" y="3223"/>
                    <a:pt x="7356" y="3557"/>
                  </a:cubicBezTo>
                  <a:cubicBezTo>
                    <a:pt x="5472" y="4560"/>
                    <a:pt x="3618" y="5411"/>
                    <a:pt x="1520" y="5806"/>
                  </a:cubicBezTo>
                  <a:cubicBezTo>
                    <a:pt x="3070" y="8481"/>
                    <a:pt x="3678" y="13041"/>
                    <a:pt x="0" y="14378"/>
                  </a:cubicBezTo>
                  <a:cubicBezTo>
                    <a:pt x="0" y="14917"/>
                    <a:pt x="534" y="15097"/>
                    <a:pt x="1241" y="15097"/>
                  </a:cubicBezTo>
                  <a:cubicBezTo>
                    <a:pt x="2408" y="15097"/>
                    <a:pt x="4049" y="14609"/>
                    <a:pt x="4560" y="14439"/>
                  </a:cubicBezTo>
                  <a:cubicBezTo>
                    <a:pt x="6110" y="13922"/>
                    <a:pt x="7569" y="13132"/>
                    <a:pt x="8937" y="12220"/>
                  </a:cubicBezTo>
                  <a:cubicBezTo>
                    <a:pt x="9028" y="12129"/>
                    <a:pt x="9119" y="12068"/>
                    <a:pt x="9210" y="12007"/>
                  </a:cubicBezTo>
                  <a:cubicBezTo>
                    <a:pt x="10457" y="11156"/>
                    <a:pt x="11642" y="10214"/>
                    <a:pt x="12523" y="8998"/>
                  </a:cubicBezTo>
                  <a:cubicBezTo>
                    <a:pt x="13435" y="7782"/>
                    <a:pt x="14317" y="6050"/>
                    <a:pt x="13830" y="4560"/>
                  </a:cubicBezTo>
                  <a:cubicBezTo>
                    <a:pt x="13344" y="3041"/>
                    <a:pt x="12980" y="1552"/>
                    <a:pt x="12706" y="2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6"/>
            <p:cNvSpPr/>
            <p:nvPr/>
          </p:nvSpPr>
          <p:spPr>
            <a:xfrm>
              <a:off x="3085240" y="704420"/>
              <a:ext cx="2136943" cy="2409369"/>
            </a:xfrm>
            <a:custGeom>
              <a:avLst/>
              <a:gdLst/>
              <a:ahLst/>
              <a:cxnLst/>
              <a:rect l="l" t="t" r="r" b="b"/>
              <a:pathLst>
                <a:path w="40153" h="45274" extrusionOk="0">
                  <a:moveTo>
                    <a:pt x="18511" y="0"/>
                  </a:moveTo>
                  <a:cubicBezTo>
                    <a:pt x="15272" y="0"/>
                    <a:pt x="11940" y="1063"/>
                    <a:pt x="9058" y="2393"/>
                  </a:cubicBezTo>
                  <a:cubicBezTo>
                    <a:pt x="4286" y="4612"/>
                    <a:pt x="0" y="8685"/>
                    <a:pt x="274" y="14308"/>
                  </a:cubicBezTo>
                  <a:cubicBezTo>
                    <a:pt x="456" y="17317"/>
                    <a:pt x="1854" y="20174"/>
                    <a:pt x="3222" y="22849"/>
                  </a:cubicBezTo>
                  <a:cubicBezTo>
                    <a:pt x="3405" y="23153"/>
                    <a:pt x="3557" y="23457"/>
                    <a:pt x="3709" y="23761"/>
                  </a:cubicBezTo>
                  <a:cubicBezTo>
                    <a:pt x="5623" y="27408"/>
                    <a:pt x="7447" y="31056"/>
                    <a:pt x="9210" y="34764"/>
                  </a:cubicBezTo>
                  <a:cubicBezTo>
                    <a:pt x="11490" y="39567"/>
                    <a:pt x="14286" y="44916"/>
                    <a:pt x="20244" y="45251"/>
                  </a:cubicBezTo>
                  <a:cubicBezTo>
                    <a:pt x="20489" y="45266"/>
                    <a:pt x="20733" y="45274"/>
                    <a:pt x="20977" y="45274"/>
                  </a:cubicBezTo>
                  <a:cubicBezTo>
                    <a:pt x="24066" y="45274"/>
                    <a:pt x="27079" y="44058"/>
                    <a:pt x="29727" y="42424"/>
                  </a:cubicBezTo>
                  <a:cubicBezTo>
                    <a:pt x="32888" y="40478"/>
                    <a:pt x="34773" y="37864"/>
                    <a:pt x="35837" y="34308"/>
                  </a:cubicBezTo>
                  <a:cubicBezTo>
                    <a:pt x="36806" y="31007"/>
                    <a:pt x="37081" y="27283"/>
                    <a:pt x="36211" y="23948"/>
                  </a:cubicBezTo>
                  <a:lnTo>
                    <a:pt x="36211" y="23948"/>
                  </a:lnTo>
                  <a:cubicBezTo>
                    <a:pt x="36347" y="24426"/>
                    <a:pt x="36863" y="24676"/>
                    <a:pt x="37388" y="24676"/>
                  </a:cubicBezTo>
                  <a:cubicBezTo>
                    <a:pt x="37667" y="24676"/>
                    <a:pt x="37949" y="24605"/>
                    <a:pt x="38177" y="24460"/>
                  </a:cubicBezTo>
                  <a:cubicBezTo>
                    <a:pt x="38846" y="24034"/>
                    <a:pt x="39180" y="23214"/>
                    <a:pt x="39393" y="22454"/>
                  </a:cubicBezTo>
                  <a:cubicBezTo>
                    <a:pt x="40153" y="19688"/>
                    <a:pt x="40062" y="16679"/>
                    <a:pt x="39180" y="13974"/>
                  </a:cubicBezTo>
                  <a:cubicBezTo>
                    <a:pt x="38603" y="12180"/>
                    <a:pt x="37478" y="10356"/>
                    <a:pt x="35654" y="9901"/>
                  </a:cubicBezTo>
                  <a:cubicBezTo>
                    <a:pt x="35415" y="9838"/>
                    <a:pt x="35166" y="9801"/>
                    <a:pt x="34916" y="9801"/>
                  </a:cubicBezTo>
                  <a:cubicBezTo>
                    <a:pt x="34564" y="9801"/>
                    <a:pt x="34212" y="9874"/>
                    <a:pt x="33891" y="10053"/>
                  </a:cubicBezTo>
                  <a:cubicBezTo>
                    <a:pt x="32767" y="10660"/>
                    <a:pt x="32615" y="12241"/>
                    <a:pt x="32919" y="13518"/>
                  </a:cubicBezTo>
                  <a:cubicBezTo>
                    <a:pt x="31065" y="9536"/>
                    <a:pt x="29241" y="5128"/>
                    <a:pt x="25685" y="2332"/>
                  </a:cubicBezTo>
                  <a:cubicBezTo>
                    <a:pt x="23523" y="651"/>
                    <a:pt x="21045" y="0"/>
                    <a:pt x="18511" y="0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6"/>
            <p:cNvSpPr/>
            <p:nvPr/>
          </p:nvSpPr>
          <p:spPr>
            <a:xfrm>
              <a:off x="3906995" y="1676139"/>
              <a:ext cx="287973" cy="591513"/>
            </a:xfrm>
            <a:custGeom>
              <a:avLst/>
              <a:gdLst/>
              <a:ahLst/>
              <a:cxnLst/>
              <a:rect l="l" t="t" r="r" b="b"/>
              <a:pathLst>
                <a:path w="5411" h="11115" extrusionOk="0">
                  <a:moveTo>
                    <a:pt x="0" y="0"/>
                  </a:moveTo>
                  <a:cubicBezTo>
                    <a:pt x="1246" y="2645"/>
                    <a:pt x="2341" y="5411"/>
                    <a:pt x="2250" y="8359"/>
                  </a:cubicBezTo>
                  <a:lnTo>
                    <a:pt x="2280" y="9241"/>
                  </a:lnTo>
                  <a:cubicBezTo>
                    <a:pt x="2280" y="9575"/>
                    <a:pt x="2250" y="9848"/>
                    <a:pt x="2310" y="10183"/>
                  </a:cubicBezTo>
                  <a:cubicBezTo>
                    <a:pt x="2402" y="10608"/>
                    <a:pt x="2736" y="10882"/>
                    <a:pt x="3040" y="11004"/>
                  </a:cubicBezTo>
                  <a:cubicBezTo>
                    <a:pt x="3221" y="11081"/>
                    <a:pt x="3400" y="11115"/>
                    <a:pt x="3574" y="11115"/>
                  </a:cubicBezTo>
                  <a:cubicBezTo>
                    <a:pt x="4358" y="11115"/>
                    <a:pt x="5037" y="10415"/>
                    <a:pt x="5411" y="9818"/>
                  </a:cubicBezTo>
                  <a:lnTo>
                    <a:pt x="5411" y="9818"/>
                  </a:lnTo>
                  <a:cubicBezTo>
                    <a:pt x="4955" y="10183"/>
                    <a:pt x="4499" y="10578"/>
                    <a:pt x="3982" y="10669"/>
                  </a:cubicBezTo>
                  <a:cubicBezTo>
                    <a:pt x="3917" y="10686"/>
                    <a:pt x="3849" y="10693"/>
                    <a:pt x="3782" y="10693"/>
                  </a:cubicBezTo>
                  <a:cubicBezTo>
                    <a:pt x="3350" y="10693"/>
                    <a:pt x="2914" y="10381"/>
                    <a:pt x="2888" y="10092"/>
                  </a:cubicBezTo>
                  <a:lnTo>
                    <a:pt x="2979" y="8359"/>
                  </a:lnTo>
                  <a:cubicBezTo>
                    <a:pt x="3161" y="5350"/>
                    <a:pt x="1915" y="231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6"/>
            <p:cNvSpPr/>
            <p:nvPr/>
          </p:nvSpPr>
          <p:spPr>
            <a:xfrm>
              <a:off x="3591566" y="1958251"/>
              <a:ext cx="160671" cy="134055"/>
            </a:xfrm>
            <a:custGeom>
              <a:avLst/>
              <a:gdLst/>
              <a:ahLst/>
              <a:cxnLst/>
              <a:rect l="l" t="t" r="r" b="b"/>
              <a:pathLst>
                <a:path w="3019" h="2519" extrusionOk="0">
                  <a:moveTo>
                    <a:pt x="1798" y="1"/>
                  </a:moveTo>
                  <a:cubicBezTo>
                    <a:pt x="1658" y="1"/>
                    <a:pt x="1512" y="26"/>
                    <a:pt x="1368" y="79"/>
                  </a:cubicBezTo>
                  <a:cubicBezTo>
                    <a:pt x="973" y="231"/>
                    <a:pt x="578" y="535"/>
                    <a:pt x="334" y="930"/>
                  </a:cubicBezTo>
                  <a:lnTo>
                    <a:pt x="334" y="961"/>
                  </a:lnTo>
                  <a:cubicBezTo>
                    <a:pt x="30" y="1417"/>
                    <a:pt x="0" y="1964"/>
                    <a:pt x="547" y="2329"/>
                  </a:cubicBezTo>
                  <a:cubicBezTo>
                    <a:pt x="733" y="2460"/>
                    <a:pt x="969" y="2519"/>
                    <a:pt x="1221" y="2519"/>
                  </a:cubicBezTo>
                  <a:cubicBezTo>
                    <a:pt x="1959" y="2519"/>
                    <a:pt x="2827" y="2013"/>
                    <a:pt x="2918" y="1356"/>
                  </a:cubicBezTo>
                  <a:cubicBezTo>
                    <a:pt x="3018" y="554"/>
                    <a:pt x="2458" y="1"/>
                    <a:pt x="1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6"/>
            <p:cNvSpPr/>
            <p:nvPr/>
          </p:nvSpPr>
          <p:spPr>
            <a:xfrm>
              <a:off x="4416513" y="1587849"/>
              <a:ext cx="162055" cy="134055"/>
            </a:xfrm>
            <a:custGeom>
              <a:avLst/>
              <a:gdLst/>
              <a:ahLst/>
              <a:cxnLst/>
              <a:rect l="l" t="t" r="r" b="b"/>
              <a:pathLst>
                <a:path w="3045" h="2519" extrusionOk="0">
                  <a:moveTo>
                    <a:pt x="1802" y="0"/>
                  </a:moveTo>
                  <a:cubicBezTo>
                    <a:pt x="1659" y="0"/>
                    <a:pt x="1513" y="25"/>
                    <a:pt x="1369" y="79"/>
                  </a:cubicBezTo>
                  <a:cubicBezTo>
                    <a:pt x="1004" y="231"/>
                    <a:pt x="578" y="565"/>
                    <a:pt x="335" y="930"/>
                  </a:cubicBezTo>
                  <a:lnTo>
                    <a:pt x="335" y="960"/>
                  </a:lnTo>
                  <a:cubicBezTo>
                    <a:pt x="62" y="1416"/>
                    <a:pt x="1" y="1963"/>
                    <a:pt x="548" y="2328"/>
                  </a:cubicBezTo>
                  <a:cubicBezTo>
                    <a:pt x="733" y="2459"/>
                    <a:pt x="970" y="2518"/>
                    <a:pt x="1222" y="2518"/>
                  </a:cubicBezTo>
                  <a:cubicBezTo>
                    <a:pt x="1960" y="2518"/>
                    <a:pt x="2828" y="2013"/>
                    <a:pt x="2919" y="1355"/>
                  </a:cubicBezTo>
                  <a:cubicBezTo>
                    <a:pt x="3044" y="554"/>
                    <a:pt x="2468" y="0"/>
                    <a:pt x="18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6"/>
            <p:cNvSpPr/>
            <p:nvPr/>
          </p:nvSpPr>
          <p:spPr>
            <a:xfrm>
              <a:off x="4075220" y="2287568"/>
              <a:ext cx="464291" cy="356983"/>
            </a:xfrm>
            <a:custGeom>
              <a:avLst/>
              <a:gdLst/>
              <a:ahLst/>
              <a:cxnLst/>
              <a:rect l="l" t="t" r="r" b="b"/>
              <a:pathLst>
                <a:path w="8724" h="6708" extrusionOk="0">
                  <a:moveTo>
                    <a:pt x="8390" y="1"/>
                  </a:moveTo>
                  <a:lnTo>
                    <a:pt x="8390" y="1"/>
                  </a:lnTo>
                  <a:cubicBezTo>
                    <a:pt x="8391" y="5"/>
                    <a:pt x="8392" y="9"/>
                    <a:pt x="8393" y="13"/>
                  </a:cubicBezTo>
                  <a:lnTo>
                    <a:pt x="8393" y="13"/>
                  </a:lnTo>
                  <a:cubicBezTo>
                    <a:pt x="8392" y="9"/>
                    <a:pt x="8391" y="5"/>
                    <a:pt x="8390" y="1"/>
                  </a:cubicBezTo>
                  <a:close/>
                  <a:moveTo>
                    <a:pt x="8393" y="13"/>
                  </a:moveTo>
                  <a:cubicBezTo>
                    <a:pt x="8484" y="409"/>
                    <a:pt x="7201" y="1036"/>
                    <a:pt x="6931" y="1217"/>
                  </a:cubicBezTo>
                  <a:cubicBezTo>
                    <a:pt x="6201" y="1673"/>
                    <a:pt x="5441" y="2098"/>
                    <a:pt x="4651" y="2524"/>
                  </a:cubicBezTo>
                  <a:cubicBezTo>
                    <a:pt x="3162" y="3284"/>
                    <a:pt x="1611" y="3922"/>
                    <a:pt x="92" y="4651"/>
                  </a:cubicBezTo>
                  <a:cubicBezTo>
                    <a:pt x="61" y="4682"/>
                    <a:pt x="31" y="4682"/>
                    <a:pt x="0" y="4682"/>
                  </a:cubicBezTo>
                  <a:cubicBezTo>
                    <a:pt x="456" y="5381"/>
                    <a:pt x="943" y="5898"/>
                    <a:pt x="1672" y="6293"/>
                  </a:cubicBezTo>
                  <a:cubicBezTo>
                    <a:pt x="2246" y="6580"/>
                    <a:pt x="2870" y="6708"/>
                    <a:pt x="3496" y="6708"/>
                  </a:cubicBezTo>
                  <a:cubicBezTo>
                    <a:pt x="4063" y="6708"/>
                    <a:pt x="4633" y="6602"/>
                    <a:pt x="5168" y="6414"/>
                  </a:cubicBezTo>
                  <a:cubicBezTo>
                    <a:pt x="6900" y="5806"/>
                    <a:pt x="8450" y="4317"/>
                    <a:pt x="8633" y="2432"/>
                  </a:cubicBezTo>
                  <a:cubicBezTo>
                    <a:pt x="8723" y="1616"/>
                    <a:pt x="8604" y="800"/>
                    <a:pt x="8393" y="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6"/>
            <p:cNvSpPr/>
            <p:nvPr/>
          </p:nvSpPr>
          <p:spPr>
            <a:xfrm>
              <a:off x="4075220" y="2297307"/>
              <a:ext cx="449762" cy="273112"/>
            </a:xfrm>
            <a:custGeom>
              <a:avLst/>
              <a:gdLst/>
              <a:ahLst/>
              <a:cxnLst/>
              <a:rect l="l" t="t" r="r" b="b"/>
              <a:pathLst>
                <a:path w="8451" h="5132" extrusionOk="0">
                  <a:moveTo>
                    <a:pt x="8390" y="0"/>
                  </a:moveTo>
                  <a:cubicBezTo>
                    <a:pt x="7994" y="456"/>
                    <a:pt x="7447" y="699"/>
                    <a:pt x="6931" y="1034"/>
                  </a:cubicBezTo>
                  <a:cubicBezTo>
                    <a:pt x="6201" y="1490"/>
                    <a:pt x="5441" y="1915"/>
                    <a:pt x="4651" y="2341"/>
                  </a:cubicBezTo>
                  <a:cubicBezTo>
                    <a:pt x="3162" y="3101"/>
                    <a:pt x="1611" y="3739"/>
                    <a:pt x="92" y="4468"/>
                  </a:cubicBezTo>
                  <a:cubicBezTo>
                    <a:pt x="61" y="4499"/>
                    <a:pt x="31" y="4499"/>
                    <a:pt x="0" y="4499"/>
                  </a:cubicBezTo>
                  <a:cubicBezTo>
                    <a:pt x="309" y="4968"/>
                    <a:pt x="813" y="5131"/>
                    <a:pt x="1372" y="5131"/>
                  </a:cubicBezTo>
                  <a:cubicBezTo>
                    <a:pt x="2190" y="5131"/>
                    <a:pt x="3125" y="4782"/>
                    <a:pt x="3739" y="4529"/>
                  </a:cubicBezTo>
                  <a:cubicBezTo>
                    <a:pt x="4529" y="4164"/>
                    <a:pt x="5289" y="3769"/>
                    <a:pt x="6019" y="3313"/>
                  </a:cubicBezTo>
                  <a:cubicBezTo>
                    <a:pt x="6627" y="2949"/>
                    <a:pt x="7235" y="2523"/>
                    <a:pt x="7691" y="1976"/>
                  </a:cubicBezTo>
                  <a:cubicBezTo>
                    <a:pt x="8146" y="1429"/>
                    <a:pt x="8450" y="730"/>
                    <a:pt x="83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6"/>
            <p:cNvSpPr/>
            <p:nvPr/>
          </p:nvSpPr>
          <p:spPr>
            <a:xfrm>
              <a:off x="4183574" y="1192381"/>
              <a:ext cx="331720" cy="228197"/>
            </a:xfrm>
            <a:custGeom>
              <a:avLst/>
              <a:gdLst/>
              <a:ahLst/>
              <a:cxnLst/>
              <a:rect l="l" t="t" r="r" b="b"/>
              <a:pathLst>
                <a:path w="6233" h="4288" extrusionOk="0">
                  <a:moveTo>
                    <a:pt x="3764" y="0"/>
                  </a:moveTo>
                  <a:cubicBezTo>
                    <a:pt x="3227" y="0"/>
                    <a:pt x="2686" y="132"/>
                    <a:pt x="2220" y="397"/>
                  </a:cubicBezTo>
                  <a:cubicBezTo>
                    <a:pt x="882" y="1127"/>
                    <a:pt x="1" y="2920"/>
                    <a:pt x="852" y="4288"/>
                  </a:cubicBezTo>
                  <a:cubicBezTo>
                    <a:pt x="2524" y="2586"/>
                    <a:pt x="3952" y="1917"/>
                    <a:pt x="6232" y="1370"/>
                  </a:cubicBezTo>
                  <a:cubicBezTo>
                    <a:pt x="5757" y="459"/>
                    <a:pt x="4767" y="0"/>
                    <a:pt x="3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6"/>
            <p:cNvSpPr/>
            <p:nvPr/>
          </p:nvSpPr>
          <p:spPr>
            <a:xfrm>
              <a:off x="3295509" y="1583006"/>
              <a:ext cx="328421" cy="269493"/>
            </a:xfrm>
            <a:custGeom>
              <a:avLst/>
              <a:gdLst/>
              <a:ahLst/>
              <a:cxnLst/>
              <a:rect l="l" t="t" r="r" b="b"/>
              <a:pathLst>
                <a:path w="6171" h="5064" extrusionOk="0">
                  <a:moveTo>
                    <a:pt x="4028" y="1"/>
                  </a:moveTo>
                  <a:cubicBezTo>
                    <a:pt x="3245" y="1"/>
                    <a:pt x="2424" y="272"/>
                    <a:pt x="1885" y="717"/>
                  </a:cubicBezTo>
                  <a:cubicBezTo>
                    <a:pt x="548" y="1690"/>
                    <a:pt x="1" y="3574"/>
                    <a:pt x="791" y="5063"/>
                  </a:cubicBezTo>
                  <a:cubicBezTo>
                    <a:pt x="1733" y="4060"/>
                    <a:pt x="2250" y="3300"/>
                    <a:pt x="3253" y="2541"/>
                  </a:cubicBezTo>
                  <a:cubicBezTo>
                    <a:pt x="4020" y="2012"/>
                    <a:pt x="4764" y="1436"/>
                    <a:pt x="5726" y="1436"/>
                  </a:cubicBezTo>
                  <a:cubicBezTo>
                    <a:pt x="5869" y="1436"/>
                    <a:pt x="6017" y="1449"/>
                    <a:pt x="6171" y="1477"/>
                  </a:cubicBezTo>
                  <a:cubicBezTo>
                    <a:pt x="5934" y="428"/>
                    <a:pt x="5010" y="1"/>
                    <a:pt x="4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6"/>
            <p:cNvSpPr/>
            <p:nvPr/>
          </p:nvSpPr>
          <p:spPr>
            <a:xfrm>
              <a:off x="4924489" y="1342831"/>
              <a:ext cx="183449" cy="521638"/>
            </a:xfrm>
            <a:custGeom>
              <a:avLst/>
              <a:gdLst/>
              <a:ahLst/>
              <a:cxnLst/>
              <a:rect l="l" t="t" r="r" b="b"/>
              <a:pathLst>
                <a:path w="3447" h="9802" extrusionOk="0">
                  <a:moveTo>
                    <a:pt x="1612" y="4998"/>
                  </a:moveTo>
                  <a:cubicBezTo>
                    <a:pt x="2187" y="4998"/>
                    <a:pt x="2913" y="7182"/>
                    <a:pt x="2888" y="7540"/>
                  </a:cubicBezTo>
                  <a:cubicBezTo>
                    <a:pt x="2949" y="8117"/>
                    <a:pt x="2949" y="8695"/>
                    <a:pt x="2827" y="9272"/>
                  </a:cubicBezTo>
                  <a:cubicBezTo>
                    <a:pt x="2779" y="9416"/>
                    <a:pt x="2732" y="9465"/>
                    <a:pt x="2669" y="9465"/>
                  </a:cubicBezTo>
                  <a:cubicBezTo>
                    <a:pt x="2652" y="9465"/>
                    <a:pt x="2634" y="9461"/>
                    <a:pt x="2614" y="9455"/>
                  </a:cubicBezTo>
                  <a:cubicBezTo>
                    <a:pt x="2341" y="9394"/>
                    <a:pt x="2128" y="8999"/>
                    <a:pt x="1885" y="8695"/>
                  </a:cubicBezTo>
                  <a:cubicBezTo>
                    <a:pt x="1672" y="8391"/>
                    <a:pt x="1490" y="8057"/>
                    <a:pt x="1338" y="7692"/>
                  </a:cubicBezTo>
                  <a:cubicBezTo>
                    <a:pt x="1116" y="7249"/>
                    <a:pt x="937" y="6788"/>
                    <a:pt x="795" y="6315"/>
                  </a:cubicBezTo>
                  <a:lnTo>
                    <a:pt x="795" y="6315"/>
                  </a:lnTo>
                  <a:lnTo>
                    <a:pt x="1307" y="5260"/>
                  </a:lnTo>
                  <a:cubicBezTo>
                    <a:pt x="1399" y="5076"/>
                    <a:pt x="1503" y="4998"/>
                    <a:pt x="1612" y="4998"/>
                  </a:cubicBezTo>
                  <a:close/>
                  <a:moveTo>
                    <a:pt x="1226" y="0"/>
                  </a:moveTo>
                  <a:cubicBezTo>
                    <a:pt x="1213" y="0"/>
                    <a:pt x="1199" y="1"/>
                    <a:pt x="1186" y="2"/>
                  </a:cubicBezTo>
                  <a:cubicBezTo>
                    <a:pt x="760" y="32"/>
                    <a:pt x="395" y="367"/>
                    <a:pt x="274" y="762"/>
                  </a:cubicBezTo>
                  <a:cubicBezTo>
                    <a:pt x="0" y="1552"/>
                    <a:pt x="61" y="2342"/>
                    <a:pt x="31" y="3163"/>
                  </a:cubicBezTo>
                  <a:cubicBezTo>
                    <a:pt x="31" y="5169"/>
                    <a:pt x="426" y="7236"/>
                    <a:pt x="1581" y="8908"/>
                  </a:cubicBezTo>
                  <a:cubicBezTo>
                    <a:pt x="1854" y="9272"/>
                    <a:pt x="2067" y="9668"/>
                    <a:pt x="2523" y="9789"/>
                  </a:cubicBezTo>
                  <a:cubicBezTo>
                    <a:pt x="2566" y="9797"/>
                    <a:pt x="2606" y="9801"/>
                    <a:pt x="2644" y="9801"/>
                  </a:cubicBezTo>
                  <a:cubicBezTo>
                    <a:pt x="3446" y="9801"/>
                    <a:pt x="3248" y="8032"/>
                    <a:pt x="3161" y="7510"/>
                  </a:cubicBezTo>
                  <a:cubicBezTo>
                    <a:pt x="3161" y="7012"/>
                    <a:pt x="2328" y="4869"/>
                    <a:pt x="1642" y="4869"/>
                  </a:cubicBezTo>
                  <a:cubicBezTo>
                    <a:pt x="1489" y="4869"/>
                    <a:pt x="1343" y="4975"/>
                    <a:pt x="1216" y="5230"/>
                  </a:cubicBezTo>
                  <a:cubicBezTo>
                    <a:pt x="1065" y="5591"/>
                    <a:pt x="945" y="5953"/>
                    <a:pt x="794" y="6315"/>
                  </a:cubicBezTo>
                  <a:lnTo>
                    <a:pt x="794" y="6315"/>
                  </a:lnTo>
                  <a:cubicBezTo>
                    <a:pt x="486" y="5295"/>
                    <a:pt x="346" y="4222"/>
                    <a:pt x="304" y="3163"/>
                  </a:cubicBezTo>
                  <a:cubicBezTo>
                    <a:pt x="304" y="2403"/>
                    <a:pt x="243" y="1552"/>
                    <a:pt x="426" y="823"/>
                  </a:cubicBezTo>
                  <a:cubicBezTo>
                    <a:pt x="547" y="488"/>
                    <a:pt x="821" y="154"/>
                    <a:pt x="1186" y="93"/>
                  </a:cubicBezTo>
                  <a:cubicBezTo>
                    <a:pt x="1211" y="89"/>
                    <a:pt x="1236" y="87"/>
                    <a:pt x="1262" y="87"/>
                  </a:cubicBezTo>
                  <a:cubicBezTo>
                    <a:pt x="1606" y="87"/>
                    <a:pt x="1965" y="455"/>
                    <a:pt x="1824" y="823"/>
                  </a:cubicBezTo>
                  <a:cubicBezTo>
                    <a:pt x="2001" y="469"/>
                    <a:pt x="1663" y="0"/>
                    <a:pt x="1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6"/>
            <p:cNvSpPr/>
            <p:nvPr/>
          </p:nvSpPr>
          <p:spPr>
            <a:xfrm>
              <a:off x="3458891" y="1422180"/>
              <a:ext cx="1603146" cy="1691625"/>
            </a:xfrm>
            <a:custGeom>
              <a:avLst/>
              <a:gdLst/>
              <a:ahLst/>
              <a:cxnLst/>
              <a:rect l="l" t="t" r="r" b="b"/>
              <a:pathLst>
                <a:path w="30123" h="31787" extrusionOk="0">
                  <a:moveTo>
                    <a:pt x="19348" y="15220"/>
                  </a:moveTo>
                  <a:cubicBezTo>
                    <a:pt x="19394" y="15220"/>
                    <a:pt x="19439" y="15223"/>
                    <a:pt x="19484" y="15228"/>
                  </a:cubicBezTo>
                  <a:cubicBezTo>
                    <a:pt x="20183" y="15320"/>
                    <a:pt x="20700" y="15654"/>
                    <a:pt x="21247" y="16079"/>
                  </a:cubicBezTo>
                  <a:cubicBezTo>
                    <a:pt x="22585" y="17204"/>
                    <a:pt x="23892" y="18420"/>
                    <a:pt x="25077" y="19727"/>
                  </a:cubicBezTo>
                  <a:cubicBezTo>
                    <a:pt x="25229" y="19879"/>
                    <a:pt x="25411" y="20061"/>
                    <a:pt x="25472" y="20274"/>
                  </a:cubicBezTo>
                  <a:cubicBezTo>
                    <a:pt x="25503" y="20456"/>
                    <a:pt x="25503" y="20639"/>
                    <a:pt x="25472" y="20821"/>
                  </a:cubicBezTo>
                  <a:lnTo>
                    <a:pt x="25472" y="20791"/>
                  </a:lnTo>
                  <a:cubicBezTo>
                    <a:pt x="25411" y="21308"/>
                    <a:pt x="25381" y="21855"/>
                    <a:pt x="25107" y="22280"/>
                  </a:cubicBezTo>
                  <a:cubicBezTo>
                    <a:pt x="24882" y="22655"/>
                    <a:pt x="24493" y="22928"/>
                    <a:pt x="24091" y="22928"/>
                  </a:cubicBezTo>
                  <a:cubicBezTo>
                    <a:pt x="24004" y="22928"/>
                    <a:pt x="23917" y="22915"/>
                    <a:pt x="23831" y="22888"/>
                  </a:cubicBezTo>
                  <a:cubicBezTo>
                    <a:pt x="23722" y="22852"/>
                    <a:pt x="23592" y="22805"/>
                    <a:pt x="23485" y="22805"/>
                  </a:cubicBezTo>
                  <a:cubicBezTo>
                    <a:pt x="23413" y="22805"/>
                    <a:pt x="23351" y="22827"/>
                    <a:pt x="23314" y="22888"/>
                  </a:cubicBezTo>
                  <a:cubicBezTo>
                    <a:pt x="23253" y="22949"/>
                    <a:pt x="23284" y="23070"/>
                    <a:pt x="23314" y="23162"/>
                  </a:cubicBezTo>
                  <a:cubicBezTo>
                    <a:pt x="23405" y="23405"/>
                    <a:pt x="23527" y="23678"/>
                    <a:pt x="23679" y="23891"/>
                  </a:cubicBezTo>
                  <a:cubicBezTo>
                    <a:pt x="23436" y="23891"/>
                    <a:pt x="20457" y="23830"/>
                    <a:pt x="20487" y="23435"/>
                  </a:cubicBezTo>
                  <a:lnTo>
                    <a:pt x="20487" y="23435"/>
                  </a:lnTo>
                  <a:cubicBezTo>
                    <a:pt x="20396" y="24195"/>
                    <a:pt x="20335" y="24925"/>
                    <a:pt x="20244" y="25684"/>
                  </a:cubicBezTo>
                  <a:cubicBezTo>
                    <a:pt x="20062" y="25137"/>
                    <a:pt x="19849" y="24590"/>
                    <a:pt x="19606" y="24074"/>
                  </a:cubicBezTo>
                  <a:cubicBezTo>
                    <a:pt x="19496" y="23881"/>
                    <a:pt x="19312" y="23639"/>
                    <a:pt x="19098" y="23639"/>
                  </a:cubicBezTo>
                  <a:cubicBezTo>
                    <a:pt x="19075" y="23639"/>
                    <a:pt x="19052" y="23642"/>
                    <a:pt x="19028" y="23648"/>
                  </a:cubicBezTo>
                  <a:cubicBezTo>
                    <a:pt x="18907" y="23678"/>
                    <a:pt x="18846" y="23770"/>
                    <a:pt x="18785" y="23861"/>
                  </a:cubicBezTo>
                  <a:cubicBezTo>
                    <a:pt x="18299" y="24529"/>
                    <a:pt x="18025" y="25350"/>
                    <a:pt x="18025" y="26171"/>
                  </a:cubicBezTo>
                  <a:cubicBezTo>
                    <a:pt x="17934" y="25684"/>
                    <a:pt x="17782" y="25229"/>
                    <a:pt x="17569" y="24803"/>
                  </a:cubicBezTo>
                  <a:cubicBezTo>
                    <a:pt x="16779" y="25684"/>
                    <a:pt x="17144" y="27204"/>
                    <a:pt x="16323" y="28055"/>
                  </a:cubicBezTo>
                  <a:cubicBezTo>
                    <a:pt x="16080" y="28329"/>
                    <a:pt x="15746" y="28481"/>
                    <a:pt x="15411" y="28572"/>
                  </a:cubicBezTo>
                  <a:cubicBezTo>
                    <a:pt x="15087" y="28677"/>
                    <a:pt x="14745" y="28728"/>
                    <a:pt x="14401" y="28728"/>
                  </a:cubicBezTo>
                  <a:cubicBezTo>
                    <a:pt x="13648" y="28728"/>
                    <a:pt x="12885" y="28484"/>
                    <a:pt x="12281" y="28025"/>
                  </a:cubicBezTo>
                  <a:cubicBezTo>
                    <a:pt x="11429" y="27356"/>
                    <a:pt x="10913" y="26232"/>
                    <a:pt x="10973" y="25137"/>
                  </a:cubicBezTo>
                  <a:lnTo>
                    <a:pt x="10973" y="25137"/>
                  </a:lnTo>
                  <a:cubicBezTo>
                    <a:pt x="10700" y="25259"/>
                    <a:pt x="10487" y="25532"/>
                    <a:pt x="10426" y="25836"/>
                  </a:cubicBezTo>
                  <a:cubicBezTo>
                    <a:pt x="10730" y="24286"/>
                    <a:pt x="10487" y="22615"/>
                    <a:pt x="10730" y="21034"/>
                  </a:cubicBezTo>
                  <a:cubicBezTo>
                    <a:pt x="10913" y="19727"/>
                    <a:pt x="11581" y="18359"/>
                    <a:pt x="12828" y="17934"/>
                  </a:cubicBezTo>
                  <a:lnTo>
                    <a:pt x="12828" y="17934"/>
                  </a:lnTo>
                  <a:cubicBezTo>
                    <a:pt x="12714" y="18189"/>
                    <a:pt x="12760" y="18578"/>
                    <a:pt x="12965" y="18578"/>
                  </a:cubicBezTo>
                  <a:cubicBezTo>
                    <a:pt x="12979" y="18578"/>
                    <a:pt x="12994" y="18576"/>
                    <a:pt x="13010" y="18572"/>
                  </a:cubicBezTo>
                  <a:cubicBezTo>
                    <a:pt x="13071" y="18542"/>
                    <a:pt x="13132" y="18511"/>
                    <a:pt x="13192" y="18450"/>
                  </a:cubicBezTo>
                  <a:cubicBezTo>
                    <a:pt x="13648" y="17994"/>
                    <a:pt x="14074" y="17508"/>
                    <a:pt x="14530" y="17052"/>
                  </a:cubicBezTo>
                  <a:lnTo>
                    <a:pt x="14530" y="17052"/>
                  </a:lnTo>
                  <a:cubicBezTo>
                    <a:pt x="14408" y="17326"/>
                    <a:pt x="14469" y="17690"/>
                    <a:pt x="14651" y="17934"/>
                  </a:cubicBezTo>
                  <a:cubicBezTo>
                    <a:pt x="15198" y="17478"/>
                    <a:pt x="15685" y="16931"/>
                    <a:pt x="15989" y="16292"/>
                  </a:cubicBezTo>
                  <a:cubicBezTo>
                    <a:pt x="16245" y="16386"/>
                    <a:pt x="16515" y="16430"/>
                    <a:pt x="16785" y="16430"/>
                  </a:cubicBezTo>
                  <a:cubicBezTo>
                    <a:pt x="17218" y="16430"/>
                    <a:pt x="17651" y="16316"/>
                    <a:pt x="18025" y="16110"/>
                  </a:cubicBezTo>
                  <a:cubicBezTo>
                    <a:pt x="17845" y="15870"/>
                    <a:pt x="17606" y="15719"/>
                    <a:pt x="17366" y="15656"/>
                  </a:cubicBezTo>
                  <a:lnTo>
                    <a:pt x="17366" y="15656"/>
                  </a:lnTo>
                  <a:cubicBezTo>
                    <a:pt x="17422" y="15670"/>
                    <a:pt x="17482" y="15676"/>
                    <a:pt x="17543" y="15676"/>
                  </a:cubicBezTo>
                  <a:cubicBezTo>
                    <a:pt x="18067" y="15676"/>
                    <a:pt x="18751" y="15220"/>
                    <a:pt x="19348" y="15220"/>
                  </a:cubicBezTo>
                  <a:close/>
                  <a:moveTo>
                    <a:pt x="25594" y="0"/>
                  </a:moveTo>
                  <a:cubicBezTo>
                    <a:pt x="27205" y="5958"/>
                    <a:pt x="27965" y="12006"/>
                    <a:pt x="26232" y="18055"/>
                  </a:cubicBezTo>
                  <a:cubicBezTo>
                    <a:pt x="24682" y="16991"/>
                    <a:pt x="23162" y="15927"/>
                    <a:pt x="21612" y="14894"/>
                  </a:cubicBezTo>
                  <a:cubicBezTo>
                    <a:pt x="21217" y="14620"/>
                    <a:pt x="20822" y="14347"/>
                    <a:pt x="20396" y="14195"/>
                  </a:cubicBezTo>
                  <a:cubicBezTo>
                    <a:pt x="20077" y="14089"/>
                    <a:pt x="19750" y="14051"/>
                    <a:pt x="19420" y="14051"/>
                  </a:cubicBezTo>
                  <a:cubicBezTo>
                    <a:pt x="19089" y="14051"/>
                    <a:pt x="18755" y="14089"/>
                    <a:pt x="18420" y="14134"/>
                  </a:cubicBezTo>
                  <a:cubicBezTo>
                    <a:pt x="16293" y="14499"/>
                    <a:pt x="14287" y="15502"/>
                    <a:pt x="12463" y="16657"/>
                  </a:cubicBezTo>
                  <a:cubicBezTo>
                    <a:pt x="11460" y="17235"/>
                    <a:pt x="10487" y="17934"/>
                    <a:pt x="9879" y="18906"/>
                  </a:cubicBezTo>
                  <a:cubicBezTo>
                    <a:pt x="9059" y="20274"/>
                    <a:pt x="9484" y="21672"/>
                    <a:pt x="9332" y="23162"/>
                  </a:cubicBezTo>
                  <a:cubicBezTo>
                    <a:pt x="9302" y="23344"/>
                    <a:pt x="9059" y="26262"/>
                    <a:pt x="9059" y="26262"/>
                  </a:cubicBezTo>
                  <a:cubicBezTo>
                    <a:pt x="8972" y="26271"/>
                    <a:pt x="8885" y="26275"/>
                    <a:pt x="8800" y="26275"/>
                  </a:cubicBezTo>
                  <a:cubicBezTo>
                    <a:pt x="7397" y="26275"/>
                    <a:pt x="6237" y="25132"/>
                    <a:pt x="5320" y="24043"/>
                  </a:cubicBezTo>
                  <a:cubicBezTo>
                    <a:pt x="3314" y="21672"/>
                    <a:pt x="1551" y="19149"/>
                    <a:pt x="1" y="16475"/>
                  </a:cubicBezTo>
                  <a:lnTo>
                    <a:pt x="1" y="16475"/>
                  </a:lnTo>
                  <a:cubicBezTo>
                    <a:pt x="852" y="17994"/>
                    <a:pt x="1429" y="19697"/>
                    <a:pt x="2189" y="21277"/>
                  </a:cubicBezTo>
                  <a:cubicBezTo>
                    <a:pt x="4469" y="26080"/>
                    <a:pt x="7265" y="31429"/>
                    <a:pt x="13223" y="31764"/>
                  </a:cubicBezTo>
                  <a:cubicBezTo>
                    <a:pt x="13468" y="31779"/>
                    <a:pt x="13712" y="31787"/>
                    <a:pt x="13956" y="31787"/>
                  </a:cubicBezTo>
                  <a:cubicBezTo>
                    <a:pt x="17045" y="31787"/>
                    <a:pt x="20058" y="30571"/>
                    <a:pt x="22706" y="28937"/>
                  </a:cubicBezTo>
                  <a:cubicBezTo>
                    <a:pt x="25867" y="26991"/>
                    <a:pt x="27752" y="24377"/>
                    <a:pt x="28816" y="20821"/>
                  </a:cubicBezTo>
                  <a:cubicBezTo>
                    <a:pt x="29788" y="17417"/>
                    <a:pt x="30123" y="13617"/>
                    <a:pt x="29150" y="10183"/>
                  </a:cubicBezTo>
                  <a:cubicBezTo>
                    <a:pt x="28208" y="6718"/>
                    <a:pt x="26536" y="3465"/>
                    <a:pt x="255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6"/>
            <p:cNvSpPr/>
            <p:nvPr/>
          </p:nvSpPr>
          <p:spPr>
            <a:xfrm>
              <a:off x="2902433" y="609850"/>
              <a:ext cx="2033430" cy="1166528"/>
            </a:xfrm>
            <a:custGeom>
              <a:avLst/>
              <a:gdLst/>
              <a:ahLst/>
              <a:cxnLst/>
              <a:rect l="l" t="t" r="r" b="b"/>
              <a:pathLst>
                <a:path w="38208" h="21920" extrusionOk="0">
                  <a:moveTo>
                    <a:pt x="36990" y="12162"/>
                  </a:moveTo>
                  <a:cubicBezTo>
                    <a:pt x="36991" y="12162"/>
                    <a:pt x="36991" y="12163"/>
                    <a:pt x="36992" y="12164"/>
                  </a:cubicBezTo>
                  <a:cubicBezTo>
                    <a:pt x="36991" y="12163"/>
                    <a:pt x="36991" y="12162"/>
                    <a:pt x="36990" y="12162"/>
                  </a:cubicBezTo>
                  <a:close/>
                  <a:moveTo>
                    <a:pt x="23278" y="1"/>
                  </a:moveTo>
                  <a:cubicBezTo>
                    <a:pt x="19635" y="1"/>
                    <a:pt x="15955" y="546"/>
                    <a:pt x="12554" y="1708"/>
                  </a:cubicBezTo>
                  <a:cubicBezTo>
                    <a:pt x="9879" y="2589"/>
                    <a:pt x="6779" y="3957"/>
                    <a:pt x="4651" y="5872"/>
                  </a:cubicBezTo>
                  <a:cubicBezTo>
                    <a:pt x="3101" y="7240"/>
                    <a:pt x="1976" y="9215"/>
                    <a:pt x="2037" y="11282"/>
                  </a:cubicBezTo>
                  <a:lnTo>
                    <a:pt x="2037" y="11343"/>
                  </a:lnTo>
                  <a:cubicBezTo>
                    <a:pt x="2067" y="12316"/>
                    <a:pt x="2858" y="14444"/>
                    <a:pt x="1703" y="14991"/>
                  </a:cubicBezTo>
                  <a:cubicBezTo>
                    <a:pt x="1368" y="15143"/>
                    <a:pt x="1004" y="15173"/>
                    <a:pt x="669" y="15325"/>
                  </a:cubicBezTo>
                  <a:cubicBezTo>
                    <a:pt x="335" y="15477"/>
                    <a:pt x="31" y="15781"/>
                    <a:pt x="61" y="16146"/>
                  </a:cubicBezTo>
                  <a:cubicBezTo>
                    <a:pt x="61" y="16389"/>
                    <a:pt x="244" y="16602"/>
                    <a:pt x="456" y="16754"/>
                  </a:cubicBezTo>
                  <a:cubicBezTo>
                    <a:pt x="719" y="16951"/>
                    <a:pt x="1044" y="17046"/>
                    <a:pt x="1373" y="17046"/>
                  </a:cubicBezTo>
                  <a:cubicBezTo>
                    <a:pt x="1805" y="17046"/>
                    <a:pt x="2243" y="16882"/>
                    <a:pt x="2554" y="16571"/>
                  </a:cubicBezTo>
                  <a:lnTo>
                    <a:pt x="2554" y="16571"/>
                  </a:lnTo>
                  <a:cubicBezTo>
                    <a:pt x="1885" y="17453"/>
                    <a:pt x="1064" y="18121"/>
                    <a:pt x="396" y="18972"/>
                  </a:cubicBezTo>
                  <a:cubicBezTo>
                    <a:pt x="274" y="19124"/>
                    <a:pt x="152" y="19276"/>
                    <a:pt x="122" y="19459"/>
                  </a:cubicBezTo>
                  <a:cubicBezTo>
                    <a:pt x="1" y="20097"/>
                    <a:pt x="760" y="20553"/>
                    <a:pt x="1399" y="20614"/>
                  </a:cubicBezTo>
                  <a:cubicBezTo>
                    <a:pt x="1456" y="20618"/>
                    <a:pt x="1514" y="20620"/>
                    <a:pt x="1572" y="20620"/>
                  </a:cubicBezTo>
                  <a:cubicBezTo>
                    <a:pt x="2428" y="20620"/>
                    <a:pt x="3289" y="20203"/>
                    <a:pt x="3830" y="19520"/>
                  </a:cubicBezTo>
                  <a:lnTo>
                    <a:pt x="3830" y="19520"/>
                  </a:lnTo>
                  <a:cubicBezTo>
                    <a:pt x="3496" y="20219"/>
                    <a:pt x="3162" y="21161"/>
                    <a:pt x="3739" y="21678"/>
                  </a:cubicBezTo>
                  <a:cubicBezTo>
                    <a:pt x="3937" y="21852"/>
                    <a:pt x="4175" y="21920"/>
                    <a:pt x="4427" y="21920"/>
                  </a:cubicBezTo>
                  <a:cubicBezTo>
                    <a:pt x="4834" y="21920"/>
                    <a:pt x="5279" y="21744"/>
                    <a:pt x="5654" y="21556"/>
                  </a:cubicBezTo>
                  <a:cubicBezTo>
                    <a:pt x="6718" y="21070"/>
                    <a:pt x="7691" y="20219"/>
                    <a:pt x="8481" y="19398"/>
                  </a:cubicBezTo>
                  <a:cubicBezTo>
                    <a:pt x="9297" y="18552"/>
                    <a:pt x="10894" y="16954"/>
                    <a:pt x="11151" y="15771"/>
                  </a:cubicBezTo>
                  <a:lnTo>
                    <a:pt x="11151" y="15771"/>
                  </a:lnTo>
                  <a:cubicBezTo>
                    <a:pt x="10955" y="16736"/>
                    <a:pt x="11801" y="17667"/>
                    <a:pt x="12767" y="17848"/>
                  </a:cubicBezTo>
                  <a:cubicBezTo>
                    <a:pt x="12940" y="17880"/>
                    <a:pt x="13113" y="17895"/>
                    <a:pt x="13286" y="17895"/>
                  </a:cubicBezTo>
                  <a:cubicBezTo>
                    <a:pt x="14082" y="17895"/>
                    <a:pt x="14864" y="17573"/>
                    <a:pt x="15563" y="17149"/>
                  </a:cubicBezTo>
                  <a:cubicBezTo>
                    <a:pt x="18208" y="15538"/>
                    <a:pt x="19940" y="12772"/>
                    <a:pt x="21551" y="10127"/>
                  </a:cubicBezTo>
                  <a:lnTo>
                    <a:pt x="21551" y="10127"/>
                  </a:lnTo>
                  <a:cubicBezTo>
                    <a:pt x="21338" y="11009"/>
                    <a:pt x="21278" y="11951"/>
                    <a:pt x="21399" y="12863"/>
                  </a:cubicBezTo>
                  <a:cubicBezTo>
                    <a:pt x="21460" y="13228"/>
                    <a:pt x="21551" y="13592"/>
                    <a:pt x="21825" y="13836"/>
                  </a:cubicBezTo>
                  <a:cubicBezTo>
                    <a:pt x="22000" y="13986"/>
                    <a:pt x="22198" y="14049"/>
                    <a:pt x="22405" y="14049"/>
                  </a:cubicBezTo>
                  <a:cubicBezTo>
                    <a:pt x="22953" y="14049"/>
                    <a:pt x="23564" y="13608"/>
                    <a:pt x="23983" y="13167"/>
                  </a:cubicBezTo>
                  <a:cubicBezTo>
                    <a:pt x="26110" y="11009"/>
                    <a:pt x="28086" y="8729"/>
                    <a:pt x="29940" y="6298"/>
                  </a:cubicBezTo>
                  <a:lnTo>
                    <a:pt x="29940" y="6298"/>
                  </a:lnTo>
                  <a:cubicBezTo>
                    <a:pt x="29697" y="6997"/>
                    <a:pt x="29545" y="7726"/>
                    <a:pt x="29545" y="8456"/>
                  </a:cubicBezTo>
                  <a:cubicBezTo>
                    <a:pt x="29515" y="9094"/>
                    <a:pt x="29819" y="10249"/>
                    <a:pt x="30579" y="10371"/>
                  </a:cubicBezTo>
                  <a:cubicBezTo>
                    <a:pt x="30615" y="10375"/>
                    <a:pt x="30651" y="10378"/>
                    <a:pt x="30687" y="10378"/>
                  </a:cubicBezTo>
                  <a:cubicBezTo>
                    <a:pt x="31108" y="10378"/>
                    <a:pt x="31547" y="10067"/>
                    <a:pt x="31639" y="9627"/>
                  </a:cubicBezTo>
                  <a:lnTo>
                    <a:pt x="31639" y="9627"/>
                  </a:lnTo>
                  <a:cubicBezTo>
                    <a:pt x="31542" y="10180"/>
                    <a:pt x="32587" y="11257"/>
                    <a:pt x="32858" y="11738"/>
                  </a:cubicBezTo>
                  <a:cubicBezTo>
                    <a:pt x="33497" y="12772"/>
                    <a:pt x="34074" y="13805"/>
                    <a:pt x="34591" y="14899"/>
                  </a:cubicBezTo>
                  <a:cubicBezTo>
                    <a:pt x="35624" y="16997"/>
                    <a:pt x="36475" y="19185"/>
                    <a:pt x="37114" y="21465"/>
                  </a:cubicBezTo>
                  <a:cubicBezTo>
                    <a:pt x="37478" y="21343"/>
                    <a:pt x="37843" y="21222"/>
                    <a:pt x="38208" y="21131"/>
                  </a:cubicBezTo>
                  <a:cubicBezTo>
                    <a:pt x="37570" y="19520"/>
                    <a:pt x="36931" y="17848"/>
                    <a:pt x="36384" y="16206"/>
                  </a:cubicBezTo>
                  <a:cubicBezTo>
                    <a:pt x="36171" y="15507"/>
                    <a:pt x="36080" y="14717"/>
                    <a:pt x="36171" y="13988"/>
                  </a:cubicBezTo>
                  <a:cubicBezTo>
                    <a:pt x="36171" y="13844"/>
                    <a:pt x="36743" y="12147"/>
                    <a:pt x="36959" y="12147"/>
                  </a:cubicBezTo>
                  <a:cubicBezTo>
                    <a:pt x="36970" y="12147"/>
                    <a:pt x="36981" y="12152"/>
                    <a:pt x="36990" y="12162"/>
                  </a:cubicBezTo>
                  <a:lnTo>
                    <a:pt x="36990" y="12162"/>
                  </a:lnTo>
                  <a:cubicBezTo>
                    <a:pt x="35897" y="10945"/>
                    <a:pt x="35259" y="8515"/>
                    <a:pt x="34712" y="6966"/>
                  </a:cubicBezTo>
                  <a:cubicBezTo>
                    <a:pt x="34196" y="5538"/>
                    <a:pt x="34104" y="3744"/>
                    <a:pt x="33162" y="2528"/>
                  </a:cubicBezTo>
                  <a:cubicBezTo>
                    <a:pt x="32797" y="2042"/>
                    <a:pt x="32281" y="1647"/>
                    <a:pt x="31764" y="1373"/>
                  </a:cubicBezTo>
                  <a:cubicBezTo>
                    <a:pt x="30609" y="735"/>
                    <a:pt x="29302" y="492"/>
                    <a:pt x="28025" y="310"/>
                  </a:cubicBezTo>
                  <a:cubicBezTo>
                    <a:pt x="26468" y="106"/>
                    <a:pt x="24877" y="1"/>
                    <a:pt x="23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6"/>
            <p:cNvSpPr/>
            <p:nvPr/>
          </p:nvSpPr>
          <p:spPr>
            <a:xfrm>
              <a:off x="2805362" y="1633830"/>
              <a:ext cx="1069349" cy="1579549"/>
            </a:xfrm>
            <a:custGeom>
              <a:avLst/>
              <a:gdLst/>
              <a:ahLst/>
              <a:cxnLst/>
              <a:rect l="l" t="t" r="r" b="b"/>
              <a:pathLst>
                <a:path w="20093" h="29681" extrusionOk="0">
                  <a:moveTo>
                    <a:pt x="4139" y="1"/>
                  </a:moveTo>
                  <a:cubicBezTo>
                    <a:pt x="3882" y="1"/>
                    <a:pt x="3621" y="38"/>
                    <a:pt x="3375" y="96"/>
                  </a:cubicBezTo>
                  <a:cubicBezTo>
                    <a:pt x="2463" y="309"/>
                    <a:pt x="1" y="1160"/>
                    <a:pt x="518" y="2467"/>
                  </a:cubicBezTo>
                  <a:cubicBezTo>
                    <a:pt x="1521" y="5051"/>
                    <a:pt x="2615" y="7574"/>
                    <a:pt x="3800" y="10096"/>
                  </a:cubicBezTo>
                  <a:cubicBezTo>
                    <a:pt x="5594" y="13865"/>
                    <a:pt x="7539" y="17574"/>
                    <a:pt x="9636" y="21130"/>
                  </a:cubicBezTo>
                  <a:cubicBezTo>
                    <a:pt x="11126" y="23714"/>
                    <a:pt x="12737" y="26206"/>
                    <a:pt x="14895" y="28243"/>
                  </a:cubicBezTo>
                  <a:cubicBezTo>
                    <a:pt x="15594" y="28911"/>
                    <a:pt x="16414" y="29550"/>
                    <a:pt x="17387" y="29671"/>
                  </a:cubicBezTo>
                  <a:cubicBezTo>
                    <a:pt x="17459" y="29677"/>
                    <a:pt x="17528" y="29680"/>
                    <a:pt x="17595" y="29680"/>
                  </a:cubicBezTo>
                  <a:cubicBezTo>
                    <a:pt x="18830" y="29680"/>
                    <a:pt x="19242" y="28647"/>
                    <a:pt x="19819" y="27695"/>
                  </a:cubicBezTo>
                  <a:cubicBezTo>
                    <a:pt x="19971" y="27452"/>
                    <a:pt x="20092" y="27179"/>
                    <a:pt x="20092" y="26875"/>
                  </a:cubicBezTo>
                  <a:cubicBezTo>
                    <a:pt x="20092" y="26328"/>
                    <a:pt x="19758" y="25872"/>
                    <a:pt x="19424" y="25416"/>
                  </a:cubicBezTo>
                  <a:cubicBezTo>
                    <a:pt x="16718" y="21829"/>
                    <a:pt x="14712" y="17817"/>
                    <a:pt x="12767" y="13774"/>
                  </a:cubicBezTo>
                  <a:cubicBezTo>
                    <a:pt x="10852" y="9823"/>
                    <a:pt x="8664" y="6145"/>
                    <a:pt x="6718" y="2194"/>
                  </a:cubicBezTo>
                  <a:cubicBezTo>
                    <a:pt x="6293" y="1373"/>
                    <a:pt x="5806" y="461"/>
                    <a:pt x="4955" y="157"/>
                  </a:cubicBezTo>
                  <a:cubicBezTo>
                    <a:pt x="4701" y="46"/>
                    <a:pt x="4422" y="1"/>
                    <a:pt x="41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6"/>
            <p:cNvSpPr/>
            <p:nvPr/>
          </p:nvSpPr>
          <p:spPr>
            <a:xfrm>
              <a:off x="2813451" y="1661557"/>
              <a:ext cx="1012723" cy="1551769"/>
            </a:xfrm>
            <a:custGeom>
              <a:avLst/>
              <a:gdLst/>
              <a:ahLst/>
              <a:cxnLst/>
              <a:rect l="l" t="t" r="r" b="b"/>
              <a:pathLst>
                <a:path w="19029" h="29159" extrusionOk="0">
                  <a:moveTo>
                    <a:pt x="19028" y="28421"/>
                  </a:moveTo>
                  <a:cubicBezTo>
                    <a:pt x="19011" y="28425"/>
                    <a:pt x="18994" y="28430"/>
                    <a:pt x="18977" y="28435"/>
                  </a:cubicBezTo>
                  <a:lnTo>
                    <a:pt x="18977" y="28435"/>
                  </a:lnTo>
                  <a:cubicBezTo>
                    <a:pt x="18994" y="28430"/>
                    <a:pt x="19011" y="28426"/>
                    <a:pt x="19028" y="28421"/>
                  </a:cubicBezTo>
                  <a:close/>
                  <a:moveTo>
                    <a:pt x="1551" y="1"/>
                  </a:moveTo>
                  <a:cubicBezTo>
                    <a:pt x="1156" y="548"/>
                    <a:pt x="1" y="1004"/>
                    <a:pt x="366" y="1916"/>
                  </a:cubicBezTo>
                  <a:cubicBezTo>
                    <a:pt x="1369" y="4499"/>
                    <a:pt x="2463" y="7053"/>
                    <a:pt x="3648" y="9575"/>
                  </a:cubicBezTo>
                  <a:cubicBezTo>
                    <a:pt x="5442" y="13344"/>
                    <a:pt x="7387" y="17053"/>
                    <a:pt x="9484" y="20609"/>
                  </a:cubicBezTo>
                  <a:cubicBezTo>
                    <a:pt x="10974" y="23193"/>
                    <a:pt x="12585" y="25685"/>
                    <a:pt x="14743" y="27722"/>
                  </a:cubicBezTo>
                  <a:cubicBezTo>
                    <a:pt x="15442" y="28390"/>
                    <a:pt x="16262" y="29029"/>
                    <a:pt x="17235" y="29150"/>
                  </a:cubicBezTo>
                  <a:cubicBezTo>
                    <a:pt x="17293" y="29156"/>
                    <a:pt x="17348" y="29159"/>
                    <a:pt x="17401" y="29159"/>
                  </a:cubicBezTo>
                  <a:cubicBezTo>
                    <a:pt x="18124" y="29159"/>
                    <a:pt x="18336" y="28620"/>
                    <a:pt x="18977" y="28435"/>
                  </a:cubicBezTo>
                  <a:lnTo>
                    <a:pt x="18977" y="28435"/>
                  </a:lnTo>
                  <a:cubicBezTo>
                    <a:pt x="18829" y="28472"/>
                    <a:pt x="18681" y="28489"/>
                    <a:pt x="18533" y="28489"/>
                  </a:cubicBezTo>
                  <a:cubicBezTo>
                    <a:pt x="17633" y="28489"/>
                    <a:pt x="16748" y="27847"/>
                    <a:pt x="16080" y="27205"/>
                  </a:cubicBezTo>
                  <a:cubicBezTo>
                    <a:pt x="14196" y="25411"/>
                    <a:pt x="12737" y="23284"/>
                    <a:pt x="11338" y="21095"/>
                  </a:cubicBezTo>
                  <a:cubicBezTo>
                    <a:pt x="7539" y="15077"/>
                    <a:pt x="4317" y="8663"/>
                    <a:pt x="1764" y="2037"/>
                  </a:cubicBezTo>
                  <a:cubicBezTo>
                    <a:pt x="1581" y="1521"/>
                    <a:pt x="1369" y="943"/>
                    <a:pt x="1551" y="426"/>
                  </a:cubicBezTo>
                  <a:cubicBezTo>
                    <a:pt x="1612" y="244"/>
                    <a:pt x="1642" y="153"/>
                    <a:pt x="1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6"/>
            <p:cNvSpPr/>
            <p:nvPr/>
          </p:nvSpPr>
          <p:spPr>
            <a:xfrm>
              <a:off x="2930107" y="1631542"/>
              <a:ext cx="949125" cy="1480617"/>
            </a:xfrm>
            <a:custGeom>
              <a:avLst/>
              <a:gdLst/>
              <a:ahLst/>
              <a:cxnLst/>
              <a:rect l="l" t="t" r="r" b="b"/>
              <a:pathLst>
                <a:path w="17834" h="27822" extrusionOk="0">
                  <a:moveTo>
                    <a:pt x="1861" y="0"/>
                  </a:moveTo>
                  <a:cubicBezTo>
                    <a:pt x="1" y="0"/>
                    <a:pt x="2627" y="4740"/>
                    <a:pt x="3067" y="5702"/>
                  </a:cubicBezTo>
                  <a:cubicBezTo>
                    <a:pt x="3493" y="6674"/>
                    <a:pt x="3949" y="7647"/>
                    <a:pt x="4405" y="8620"/>
                  </a:cubicBezTo>
                  <a:cubicBezTo>
                    <a:pt x="5195" y="10352"/>
                    <a:pt x="6046" y="12054"/>
                    <a:pt x="6897" y="13756"/>
                  </a:cubicBezTo>
                  <a:cubicBezTo>
                    <a:pt x="8903" y="17617"/>
                    <a:pt x="11152" y="21112"/>
                    <a:pt x="13645" y="24668"/>
                  </a:cubicBezTo>
                  <a:cubicBezTo>
                    <a:pt x="14374" y="25763"/>
                    <a:pt x="15256" y="27009"/>
                    <a:pt x="16441" y="27647"/>
                  </a:cubicBezTo>
                  <a:cubicBezTo>
                    <a:pt x="16665" y="27769"/>
                    <a:pt x="16851" y="27822"/>
                    <a:pt x="17002" y="27822"/>
                  </a:cubicBezTo>
                  <a:cubicBezTo>
                    <a:pt x="17834" y="27822"/>
                    <a:pt x="17620" y="26205"/>
                    <a:pt x="17080" y="25459"/>
                  </a:cubicBezTo>
                  <a:cubicBezTo>
                    <a:pt x="14374" y="21872"/>
                    <a:pt x="12368" y="17860"/>
                    <a:pt x="10423" y="13817"/>
                  </a:cubicBezTo>
                  <a:cubicBezTo>
                    <a:pt x="8508" y="9866"/>
                    <a:pt x="6320" y="6188"/>
                    <a:pt x="4374" y="2237"/>
                  </a:cubicBezTo>
                  <a:cubicBezTo>
                    <a:pt x="3949" y="1416"/>
                    <a:pt x="3462" y="504"/>
                    <a:pt x="2611" y="170"/>
                  </a:cubicBezTo>
                  <a:cubicBezTo>
                    <a:pt x="2306" y="53"/>
                    <a:pt x="2058" y="0"/>
                    <a:pt x="18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6"/>
            <p:cNvSpPr/>
            <p:nvPr/>
          </p:nvSpPr>
          <p:spPr>
            <a:xfrm>
              <a:off x="2861987" y="2063784"/>
              <a:ext cx="826666" cy="1976445"/>
            </a:xfrm>
            <a:custGeom>
              <a:avLst/>
              <a:gdLst/>
              <a:ahLst/>
              <a:cxnLst/>
              <a:rect l="l" t="t" r="r" b="b"/>
              <a:pathLst>
                <a:path w="15533" h="37139" extrusionOk="0">
                  <a:moveTo>
                    <a:pt x="5723" y="1"/>
                  </a:moveTo>
                  <a:cubicBezTo>
                    <a:pt x="5621" y="1"/>
                    <a:pt x="5517" y="13"/>
                    <a:pt x="5411" y="42"/>
                  </a:cubicBezTo>
                  <a:cubicBezTo>
                    <a:pt x="5198" y="102"/>
                    <a:pt x="5016" y="254"/>
                    <a:pt x="4803" y="406"/>
                  </a:cubicBezTo>
                  <a:cubicBezTo>
                    <a:pt x="3466" y="1409"/>
                    <a:pt x="2128" y="2413"/>
                    <a:pt x="791" y="3416"/>
                  </a:cubicBezTo>
                  <a:cubicBezTo>
                    <a:pt x="548" y="3598"/>
                    <a:pt x="274" y="3811"/>
                    <a:pt x="183" y="4084"/>
                  </a:cubicBezTo>
                  <a:cubicBezTo>
                    <a:pt x="1" y="4662"/>
                    <a:pt x="457" y="5027"/>
                    <a:pt x="639" y="5513"/>
                  </a:cubicBezTo>
                  <a:cubicBezTo>
                    <a:pt x="882" y="6151"/>
                    <a:pt x="700" y="6151"/>
                    <a:pt x="639" y="6789"/>
                  </a:cubicBezTo>
                  <a:cubicBezTo>
                    <a:pt x="548" y="7641"/>
                    <a:pt x="882" y="8583"/>
                    <a:pt x="1764" y="8887"/>
                  </a:cubicBezTo>
                  <a:cubicBezTo>
                    <a:pt x="1277" y="9495"/>
                    <a:pt x="1186" y="10407"/>
                    <a:pt x="1551" y="11075"/>
                  </a:cubicBezTo>
                  <a:cubicBezTo>
                    <a:pt x="1733" y="11440"/>
                    <a:pt x="2098" y="11714"/>
                    <a:pt x="2463" y="11866"/>
                  </a:cubicBezTo>
                  <a:cubicBezTo>
                    <a:pt x="2523" y="11896"/>
                    <a:pt x="2554" y="11926"/>
                    <a:pt x="2584" y="11957"/>
                  </a:cubicBezTo>
                  <a:cubicBezTo>
                    <a:pt x="2615" y="11987"/>
                    <a:pt x="2645" y="12048"/>
                    <a:pt x="2645" y="12109"/>
                  </a:cubicBezTo>
                  <a:cubicBezTo>
                    <a:pt x="2706" y="12869"/>
                    <a:pt x="3162" y="13568"/>
                    <a:pt x="3800" y="13963"/>
                  </a:cubicBezTo>
                  <a:cubicBezTo>
                    <a:pt x="3922" y="14054"/>
                    <a:pt x="4074" y="14145"/>
                    <a:pt x="4226" y="14267"/>
                  </a:cubicBezTo>
                  <a:cubicBezTo>
                    <a:pt x="4499" y="14510"/>
                    <a:pt x="4712" y="14875"/>
                    <a:pt x="4925" y="15179"/>
                  </a:cubicBezTo>
                  <a:cubicBezTo>
                    <a:pt x="5289" y="15635"/>
                    <a:pt x="5654" y="16091"/>
                    <a:pt x="6019" y="16577"/>
                  </a:cubicBezTo>
                  <a:cubicBezTo>
                    <a:pt x="6688" y="17458"/>
                    <a:pt x="7387" y="18370"/>
                    <a:pt x="8086" y="19282"/>
                  </a:cubicBezTo>
                  <a:cubicBezTo>
                    <a:pt x="8329" y="19616"/>
                    <a:pt x="8603" y="19951"/>
                    <a:pt x="8663" y="20346"/>
                  </a:cubicBezTo>
                  <a:cubicBezTo>
                    <a:pt x="8755" y="20711"/>
                    <a:pt x="8663" y="21106"/>
                    <a:pt x="8572" y="21471"/>
                  </a:cubicBezTo>
                  <a:cubicBezTo>
                    <a:pt x="7660" y="25240"/>
                    <a:pt x="6080" y="28796"/>
                    <a:pt x="4499" y="32352"/>
                  </a:cubicBezTo>
                  <a:cubicBezTo>
                    <a:pt x="4241" y="32927"/>
                    <a:pt x="11908" y="37138"/>
                    <a:pt x="13650" y="37138"/>
                  </a:cubicBezTo>
                  <a:cubicBezTo>
                    <a:pt x="13752" y="37138"/>
                    <a:pt x="13833" y="37124"/>
                    <a:pt x="13891" y="37094"/>
                  </a:cubicBezTo>
                  <a:cubicBezTo>
                    <a:pt x="13192" y="32383"/>
                    <a:pt x="13496" y="27580"/>
                    <a:pt x="13831" y="22808"/>
                  </a:cubicBezTo>
                  <a:cubicBezTo>
                    <a:pt x="13831" y="22534"/>
                    <a:pt x="13861" y="22230"/>
                    <a:pt x="13983" y="21957"/>
                  </a:cubicBezTo>
                  <a:cubicBezTo>
                    <a:pt x="14043" y="21835"/>
                    <a:pt x="14104" y="21714"/>
                    <a:pt x="14165" y="21623"/>
                  </a:cubicBezTo>
                  <a:lnTo>
                    <a:pt x="14195" y="21623"/>
                  </a:lnTo>
                  <a:cubicBezTo>
                    <a:pt x="14287" y="21471"/>
                    <a:pt x="14439" y="21319"/>
                    <a:pt x="14530" y="21167"/>
                  </a:cubicBezTo>
                  <a:cubicBezTo>
                    <a:pt x="15533" y="19708"/>
                    <a:pt x="14317" y="17914"/>
                    <a:pt x="13466" y="16698"/>
                  </a:cubicBezTo>
                  <a:cubicBezTo>
                    <a:pt x="12919" y="15908"/>
                    <a:pt x="12311" y="15179"/>
                    <a:pt x="11764" y="14419"/>
                  </a:cubicBezTo>
                  <a:cubicBezTo>
                    <a:pt x="11649" y="14275"/>
                    <a:pt x="10670" y="12483"/>
                    <a:pt x="10380" y="12483"/>
                  </a:cubicBezTo>
                  <a:cubicBezTo>
                    <a:pt x="10363" y="12483"/>
                    <a:pt x="10348" y="12490"/>
                    <a:pt x="10336" y="12503"/>
                  </a:cubicBezTo>
                  <a:lnTo>
                    <a:pt x="10336" y="12503"/>
                  </a:lnTo>
                  <a:cubicBezTo>
                    <a:pt x="10579" y="12230"/>
                    <a:pt x="10822" y="11956"/>
                    <a:pt x="11095" y="11683"/>
                  </a:cubicBezTo>
                  <a:cubicBezTo>
                    <a:pt x="11186" y="11592"/>
                    <a:pt x="11308" y="11470"/>
                    <a:pt x="11460" y="11410"/>
                  </a:cubicBezTo>
                  <a:cubicBezTo>
                    <a:pt x="11521" y="11394"/>
                    <a:pt x="11589" y="11387"/>
                    <a:pt x="11657" y="11387"/>
                  </a:cubicBezTo>
                  <a:cubicBezTo>
                    <a:pt x="11726" y="11387"/>
                    <a:pt x="11794" y="11394"/>
                    <a:pt x="11855" y="11410"/>
                  </a:cubicBezTo>
                  <a:cubicBezTo>
                    <a:pt x="12054" y="11421"/>
                    <a:pt x="12417" y="11465"/>
                    <a:pt x="12786" y="11465"/>
                  </a:cubicBezTo>
                  <a:cubicBezTo>
                    <a:pt x="13375" y="11465"/>
                    <a:pt x="13983" y="11355"/>
                    <a:pt x="13983" y="10832"/>
                  </a:cubicBezTo>
                  <a:cubicBezTo>
                    <a:pt x="13983" y="10559"/>
                    <a:pt x="13770" y="10346"/>
                    <a:pt x="13588" y="10163"/>
                  </a:cubicBezTo>
                  <a:cubicBezTo>
                    <a:pt x="12767" y="9464"/>
                    <a:pt x="11825" y="8948"/>
                    <a:pt x="10791" y="8674"/>
                  </a:cubicBezTo>
                  <a:cubicBezTo>
                    <a:pt x="11125" y="8644"/>
                    <a:pt x="11460" y="8613"/>
                    <a:pt x="11733" y="8461"/>
                  </a:cubicBezTo>
                  <a:cubicBezTo>
                    <a:pt x="12463" y="8036"/>
                    <a:pt x="12250" y="6850"/>
                    <a:pt x="11825" y="6303"/>
                  </a:cubicBezTo>
                  <a:cubicBezTo>
                    <a:pt x="11391" y="5783"/>
                    <a:pt x="10709" y="5510"/>
                    <a:pt x="10042" y="5380"/>
                  </a:cubicBezTo>
                  <a:lnTo>
                    <a:pt x="10042" y="5380"/>
                  </a:lnTo>
                  <a:cubicBezTo>
                    <a:pt x="10059" y="5381"/>
                    <a:pt x="10076" y="5382"/>
                    <a:pt x="10092" y="5382"/>
                  </a:cubicBezTo>
                  <a:cubicBezTo>
                    <a:pt x="10568" y="5382"/>
                    <a:pt x="10929" y="4762"/>
                    <a:pt x="10791" y="4267"/>
                  </a:cubicBezTo>
                  <a:cubicBezTo>
                    <a:pt x="10670" y="3720"/>
                    <a:pt x="10153" y="3355"/>
                    <a:pt x="9697" y="3051"/>
                  </a:cubicBezTo>
                  <a:cubicBezTo>
                    <a:pt x="10153" y="2990"/>
                    <a:pt x="10396" y="2352"/>
                    <a:pt x="10183" y="1926"/>
                  </a:cubicBezTo>
                  <a:cubicBezTo>
                    <a:pt x="9970" y="1470"/>
                    <a:pt x="9514" y="1227"/>
                    <a:pt x="9028" y="1105"/>
                  </a:cubicBezTo>
                  <a:cubicBezTo>
                    <a:pt x="8572" y="984"/>
                    <a:pt x="8086" y="954"/>
                    <a:pt x="7630" y="771"/>
                  </a:cubicBezTo>
                  <a:cubicBezTo>
                    <a:pt x="6998" y="534"/>
                    <a:pt x="6389" y="1"/>
                    <a:pt x="5723" y="1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6"/>
            <p:cNvSpPr/>
            <p:nvPr/>
          </p:nvSpPr>
          <p:spPr>
            <a:xfrm>
              <a:off x="2912119" y="2117269"/>
              <a:ext cx="498299" cy="266513"/>
            </a:xfrm>
            <a:custGeom>
              <a:avLst/>
              <a:gdLst/>
              <a:ahLst/>
              <a:cxnLst/>
              <a:rect l="l" t="t" r="r" b="b"/>
              <a:pathLst>
                <a:path w="9363" h="5008" extrusionOk="0">
                  <a:moveTo>
                    <a:pt x="5628" y="0"/>
                  </a:moveTo>
                  <a:cubicBezTo>
                    <a:pt x="5481" y="0"/>
                    <a:pt x="5337" y="21"/>
                    <a:pt x="5199" y="70"/>
                  </a:cubicBezTo>
                  <a:cubicBezTo>
                    <a:pt x="4925" y="161"/>
                    <a:pt x="4682" y="344"/>
                    <a:pt x="4469" y="526"/>
                  </a:cubicBezTo>
                  <a:cubicBezTo>
                    <a:pt x="3648" y="1225"/>
                    <a:pt x="2858" y="1955"/>
                    <a:pt x="2098" y="2684"/>
                  </a:cubicBezTo>
                  <a:cubicBezTo>
                    <a:pt x="1460" y="3322"/>
                    <a:pt x="822" y="3991"/>
                    <a:pt x="1" y="4325"/>
                  </a:cubicBezTo>
                  <a:cubicBezTo>
                    <a:pt x="92" y="4599"/>
                    <a:pt x="274" y="4842"/>
                    <a:pt x="518" y="4964"/>
                  </a:cubicBezTo>
                  <a:cubicBezTo>
                    <a:pt x="588" y="4994"/>
                    <a:pt x="657" y="5008"/>
                    <a:pt x="727" y="5008"/>
                  </a:cubicBezTo>
                  <a:cubicBezTo>
                    <a:pt x="1140" y="5008"/>
                    <a:pt x="1534" y="4525"/>
                    <a:pt x="1794" y="4265"/>
                  </a:cubicBezTo>
                  <a:cubicBezTo>
                    <a:pt x="2281" y="3809"/>
                    <a:pt x="2706" y="3322"/>
                    <a:pt x="3192" y="2836"/>
                  </a:cubicBezTo>
                  <a:cubicBezTo>
                    <a:pt x="3939" y="2061"/>
                    <a:pt x="4903" y="1339"/>
                    <a:pt x="5982" y="1339"/>
                  </a:cubicBezTo>
                  <a:cubicBezTo>
                    <a:pt x="6045" y="1339"/>
                    <a:pt x="6108" y="1342"/>
                    <a:pt x="6171" y="1347"/>
                  </a:cubicBezTo>
                  <a:cubicBezTo>
                    <a:pt x="6694" y="1402"/>
                    <a:pt x="7891" y="2006"/>
                    <a:pt x="8632" y="2006"/>
                  </a:cubicBezTo>
                  <a:cubicBezTo>
                    <a:pt x="8708" y="2006"/>
                    <a:pt x="8780" y="1999"/>
                    <a:pt x="8846" y="1985"/>
                  </a:cubicBezTo>
                  <a:cubicBezTo>
                    <a:pt x="9180" y="1894"/>
                    <a:pt x="9363" y="1620"/>
                    <a:pt x="9241" y="1012"/>
                  </a:cubicBezTo>
                  <a:lnTo>
                    <a:pt x="9241" y="1012"/>
                  </a:lnTo>
                  <a:cubicBezTo>
                    <a:pt x="9289" y="1292"/>
                    <a:pt x="9191" y="1391"/>
                    <a:pt x="9025" y="1391"/>
                  </a:cubicBezTo>
                  <a:cubicBezTo>
                    <a:pt x="8670" y="1391"/>
                    <a:pt x="8009" y="934"/>
                    <a:pt x="7843" y="830"/>
                  </a:cubicBezTo>
                  <a:cubicBezTo>
                    <a:pt x="7417" y="587"/>
                    <a:pt x="6992" y="344"/>
                    <a:pt x="6536" y="192"/>
                  </a:cubicBezTo>
                  <a:cubicBezTo>
                    <a:pt x="6249" y="89"/>
                    <a:pt x="5933" y="0"/>
                    <a:pt x="5628" y="0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6"/>
            <p:cNvSpPr/>
            <p:nvPr/>
          </p:nvSpPr>
          <p:spPr>
            <a:xfrm>
              <a:off x="3054480" y="2253615"/>
              <a:ext cx="389943" cy="270185"/>
            </a:xfrm>
            <a:custGeom>
              <a:avLst/>
              <a:gdLst/>
              <a:ahLst/>
              <a:cxnLst/>
              <a:rect l="l" t="t" r="r" b="b"/>
              <a:pathLst>
                <a:path w="7327" h="5077" extrusionOk="0">
                  <a:moveTo>
                    <a:pt x="6779" y="1"/>
                  </a:moveTo>
                  <a:cubicBezTo>
                    <a:pt x="6931" y="244"/>
                    <a:pt x="6809" y="608"/>
                    <a:pt x="6566" y="791"/>
                  </a:cubicBezTo>
                  <a:cubicBezTo>
                    <a:pt x="6393" y="906"/>
                    <a:pt x="6195" y="949"/>
                    <a:pt x="5996" y="949"/>
                  </a:cubicBezTo>
                  <a:cubicBezTo>
                    <a:pt x="5881" y="949"/>
                    <a:pt x="5766" y="935"/>
                    <a:pt x="5654" y="912"/>
                  </a:cubicBezTo>
                  <a:cubicBezTo>
                    <a:pt x="5350" y="852"/>
                    <a:pt x="5077" y="760"/>
                    <a:pt x="4773" y="700"/>
                  </a:cubicBezTo>
                  <a:cubicBezTo>
                    <a:pt x="4629" y="672"/>
                    <a:pt x="4485" y="658"/>
                    <a:pt x="4341" y="658"/>
                  </a:cubicBezTo>
                  <a:cubicBezTo>
                    <a:pt x="3390" y="658"/>
                    <a:pt x="2458" y="1237"/>
                    <a:pt x="1824" y="1976"/>
                  </a:cubicBezTo>
                  <a:cubicBezTo>
                    <a:pt x="1399" y="2432"/>
                    <a:pt x="1065" y="2979"/>
                    <a:pt x="761" y="3526"/>
                  </a:cubicBezTo>
                  <a:cubicBezTo>
                    <a:pt x="578" y="3830"/>
                    <a:pt x="335" y="4134"/>
                    <a:pt x="213" y="4438"/>
                  </a:cubicBezTo>
                  <a:cubicBezTo>
                    <a:pt x="153" y="4621"/>
                    <a:pt x="153" y="4955"/>
                    <a:pt x="1" y="5077"/>
                  </a:cubicBezTo>
                  <a:cubicBezTo>
                    <a:pt x="1490" y="3952"/>
                    <a:pt x="3162" y="2615"/>
                    <a:pt x="4925" y="1976"/>
                  </a:cubicBezTo>
                  <a:cubicBezTo>
                    <a:pt x="5188" y="1895"/>
                    <a:pt x="5438" y="1868"/>
                    <a:pt x="5693" y="1868"/>
                  </a:cubicBezTo>
                  <a:cubicBezTo>
                    <a:pt x="5820" y="1868"/>
                    <a:pt x="5948" y="1875"/>
                    <a:pt x="6080" y="1885"/>
                  </a:cubicBezTo>
                  <a:cubicBezTo>
                    <a:pt x="6143" y="1898"/>
                    <a:pt x="6206" y="1905"/>
                    <a:pt x="6269" y="1905"/>
                  </a:cubicBezTo>
                  <a:cubicBezTo>
                    <a:pt x="6358" y="1905"/>
                    <a:pt x="6447" y="1890"/>
                    <a:pt x="6536" y="1855"/>
                  </a:cubicBezTo>
                  <a:cubicBezTo>
                    <a:pt x="7022" y="1733"/>
                    <a:pt x="7326" y="1308"/>
                    <a:pt x="7174" y="700"/>
                  </a:cubicBezTo>
                  <a:cubicBezTo>
                    <a:pt x="7113" y="426"/>
                    <a:pt x="6931" y="213"/>
                    <a:pt x="6779" y="1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6"/>
            <p:cNvSpPr/>
            <p:nvPr/>
          </p:nvSpPr>
          <p:spPr>
            <a:xfrm>
              <a:off x="3179065" y="2413750"/>
              <a:ext cx="344600" cy="262096"/>
            </a:xfrm>
            <a:custGeom>
              <a:avLst/>
              <a:gdLst/>
              <a:ahLst/>
              <a:cxnLst/>
              <a:rect l="l" t="t" r="r" b="b"/>
              <a:pathLst>
                <a:path w="6475" h="4925" extrusionOk="0">
                  <a:moveTo>
                    <a:pt x="5958" y="1"/>
                  </a:moveTo>
                  <a:lnTo>
                    <a:pt x="5958" y="1"/>
                  </a:lnTo>
                  <a:cubicBezTo>
                    <a:pt x="6140" y="244"/>
                    <a:pt x="6079" y="609"/>
                    <a:pt x="5867" y="821"/>
                  </a:cubicBezTo>
                  <a:cubicBezTo>
                    <a:pt x="5654" y="1034"/>
                    <a:pt x="5350" y="1125"/>
                    <a:pt x="5046" y="1156"/>
                  </a:cubicBezTo>
                  <a:cubicBezTo>
                    <a:pt x="4894" y="1186"/>
                    <a:pt x="4750" y="1194"/>
                    <a:pt x="4605" y="1194"/>
                  </a:cubicBezTo>
                  <a:cubicBezTo>
                    <a:pt x="4461" y="1194"/>
                    <a:pt x="4316" y="1186"/>
                    <a:pt x="4164" y="1186"/>
                  </a:cubicBezTo>
                  <a:cubicBezTo>
                    <a:pt x="3192" y="1247"/>
                    <a:pt x="2280" y="1764"/>
                    <a:pt x="1581" y="2463"/>
                  </a:cubicBezTo>
                  <a:cubicBezTo>
                    <a:pt x="912" y="3162"/>
                    <a:pt x="426" y="4043"/>
                    <a:pt x="0" y="4925"/>
                  </a:cubicBezTo>
                  <a:cubicBezTo>
                    <a:pt x="821" y="4226"/>
                    <a:pt x="1672" y="3557"/>
                    <a:pt x="2493" y="2858"/>
                  </a:cubicBezTo>
                  <a:cubicBezTo>
                    <a:pt x="2888" y="2554"/>
                    <a:pt x="3283" y="2250"/>
                    <a:pt x="3739" y="2128"/>
                  </a:cubicBezTo>
                  <a:cubicBezTo>
                    <a:pt x="3906" y="2098"/>
                    <a:pt x="4077" y="2090"/>
                    <a:pt x="4249" y="2090"/>
                  </a:cubicBezTo>
                  <a:cubicBezTo>
                    <a:pt x="4422" y="2090"/>
                    <a:pt x="4596" y="2098"/>
                    <a:pt x="4769" y="2098"/>
                  </a:cubicBezTo>
                  <a:cubicBezTo>
                    <a:pt x="5114" y="2098"/>
                    <a:pt x="5456" y="2068"/>
                    <a:pt x="5775" y="1885"/>
                  </a:cubicBezTo>
                  <a:cubicBezTo>
                    <a:pt x="6322" y="1581"/>
                    <a:pt x="6474" y="396"/>
                    <a:pt x="5958" y="1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6"/>
            <p:cNvSpPr/>
            <p:nvPr/>
          </p:nvSpPr>
          <p:spPr>
            <a:xfrm>
              <a:off x="3300352" y="2601133"/>
              <a:ext cx="388293" cy="1440864"/>
            </a:xfrm>
            <a:custGeom>
              <a:avLst/>
              <a:gdLst/>
              <a:ahLst/>
              <a:cxnLst/>
              <a:rect l="l" t="t" r="r" b="b"/>
              <a:pathLst>
                <a:path w="7296" h="27075" extrusionOk="0">
                  <a:moveTo>
                    <a:pt x="1" y="24930"/>
                  </a:moveTo>
                  <a:lnTo>
                    <a:pt x="1" y="24930"/>
                  </a:lnTo>
                  <a:cubicBezTo>
                    <a:pt x="17" y="24932"/>
                    <a:pt x="34" y="24933"/>
                    <a:pt x="50" y="24935"/>
                  </a:cubicBezTo>
                  <a:lnTo>
                    <a:pt x="50" y="24935"/>
                  </a:lnTo>
                  <a:cubicBezTo>
                    <a:pt x="34" y="24933"/>
                    <a:pt x="17" y="24931"/>
                    <a:pt x="1" y="24930"/>
                  </a:cubicBezTo>
                  <a:close/>
                  <a:moveTo>
                    <a:pt x="3569" y="0"/>
                  </a:moveTo>
                  <a:cubicBezTo>
                    <a:pt x="3365" y="0"/>
                    <a:pt x="3198" y="13"/>
                    <a:pt x="3101" y="36"/>
                  </a:cubicBezTo>
                  <a:cubicBezTo>
                    <a:pt x="2129" y="279"/>
                    <a:pt x="1308" y="917"/>
                    <a:pt x="730" y="1708"/>
                  </a:cubicBezTo>
                  <a:cubicBezTo>
                    <a:pt x="578" y="1890"/>
                    <a:pt x="457" y="2103"/>
                    <a:pt x="426" y="2316"/>
                  </a:cubicBezTo>
                  <a:cubicBezTo>
                    <a:pt x="426" y="2559"/>
                    <a:pt x="518" y="2802"/>
                    <a:pt x="609" y="3015"/>
                  </a:cubicBezTo>
                  <a:cubicBezTo>
                    <a:pt x="1642" y="5021"/>
                    <a:pt x="3284" y="6601"/>
                    <a:pt x="4499" y="8486"/>
                  </a:cubicBezTo>
                  <a:cubicBezTo>
                    <a:pt x="4834" y="8972"/>
                    <a:pt x="5168" y="9580"/>
                    <a:pt x="4986" y="10188"/>
                  </a:cubicBezTo>
                  <a:cubicBezTo>
                    <a:pt x="4834" y="10735"/>
                    <a:pt x="4317" y="11100"/>
                    <a:pt x="3740" y="11191"/>
                  </a:cubicBezTo>
                  <a:cubicBezTo>
                    <a:pt x="3551" y="11233"/>
                    <a:pt x="3358" y="11250"/>
                    <a:pt x="3164" y="11250"/>
                  </a:cubicBezTo>
                  <a:cubicBezTo>
                    <a:pt x="2797" y="11250"/>
                    <a:pt x="2426" y="11190"/>
                    <a:pt x="2068" y="11130"/>
                  </a:cubicBezTo>
                  <a:lnTo>
                    <a:pt x="2068" y="11130"/>
                  </a:lnTo>
                  <a:cubicBezTo>
                    <a:pt x="2706" y="11495"/>
                    <a:pt x="3101" y="12194"/>
                    <a:pt x="3284" y="12924"/>
                  </a:cubicBezTo>
                  <a:cubicBezTo>
                    <a:pt x="3436" y="13623"/>
                    <a:pt x="3405" y="14383"/>
                    <a:pt x="3405" y="15112"/>
                  </a:cubicBezTo>
                  <a:lnTo>
                    <a:pt x="3223" y="19823"/>
                  </a:lnTo>
                  <a:cubicBezTo>
                    <a:pt x="3192" y="20948"/>
                    <a:pt x="3162" y="22134"/>
                    <a:pt x="2676" y="23167"/>
                  </a:cubicBezTo>
                  <a:cubicBezTo>
                    <a:pt x="2220" y="24108"/>
                    <a:pt x="1256" y="24941"/>
                    <a:pt x="210" y="24941"/>
                  </a:cubicBezTo>
                  <a:cubicBezTo>
                    <a:pt x="157" y="24941"/>
                    <a:pt x="104" y="24939"/>
                    <a:pt x="50" y="24935"/>
                  </a:cubicBezTo>
                  <a:lnTo>
                    <a:pt x="50" y="24935"/>
                  </a:lnTo>
                  <a:cubicBezTo>
                    <a:pt x="1131" y="25050"/>
                    <a:pt x="2296" y="26000"/>
                    <a:pt x="3284" y="26419"/>
                  </a:cubicBezTo>
                  <a:cubicBezTo>
                    <a:pt x="3732" y="26594"/>
                    <a:pt x="4651" y="27075"/>
                    <a:pt x="5285" y="27075"/>
                  </a:cubicBezTo>
                  <a:cubicBezTo>
                    <a:pt x="5425" y="27075"/>
                    <a:pt x="5550" y="27052"/>
                    <a:pt x="5654" y="26997"/>
                  </a:cubicBezTo>
                  <a:cubicBezTo>
                    <a:pt x="4955" y="22286"/>
                    <a:pt x="5259" y="17483"/>
                    <a:pt x="5594" y="12711"/>
                  </a:cubicBezTo>
                  <a:cubicBezTo>
                    <a:pt x="5594" y="12437"/>
                    <a:pt x="5624" y="12133"/>
                    <a:pt x="5746" y="11860"/>
                  </a:cubicBezTo>
                  <a:cubicBezTo>
                    <a:pt x="5806" y="11738"/>
                    <a:pt x="5867" y="11617"/>
                    <a:pt x="5928" y="11526"/>
                  </a:cubicBezTo>
                  <a:cubicBezTo>
                    <a:pt x="6050" y="11374"/>
                    <a:pt x="6202" y="11222"/>
                    <a:pt x="6293" y="11070"/>
                  </a:cubicBezTo>
                  <a:cubicBezTo>
                    <a:pt x="7296" y="9641"/>
                    <a:pt x="6080" y="7817"/>
                    <a:pt x="5199" y="6601"/>
                  </a:cubicBezTo>
                  <a:cubicBezTo>
                    <a:pt x="4651" y="5842"/>
                    <a:pt x="4074" y="5112"/>
                    <a:pt x="3496" y="4352"/>
                  </a:cubicBezTo>
                  <a:cubicBezTo>
                    <a:pt x="3382" y="4180"/>
                    <a:pt x="2429" y="2386"/>
                    <a:pt x="2117" y="2386"/>
                  </a:cubicBezTo>
                  <a:cubicBezTo>
                    <a:pt x="2098" y="2386"/>
                    <a:pt x="2082" y="2393"/>
                    <a:pt x="2068" y="2407"/>
                  </a:cubicBezTo>
                  <a:cubicBezTo>
                    <a:pt x="2341" y="2133"/>
                    <a:pt x="2584" y="1890"/>
                    <a:pt x="2828" y="1617"/>
                  </a:cubicBezTo>
                  <a:cubicBezTo>
                    <a:pt x="2949" y="1495"/>
                    <a:pt x="3071" y="1373"/>
                    <a:pt x="3223" y="1343"/>
                  </a:cubicBezTo>
                  <a:cubicBezTo>
                    <a:pt x="3284" y="1313"/>
                    <a:pt x="3344" y="1305"/>
                    <a:pt x="3409" y="1305"/>
                  </a:cubicBezTo>
                  <a:cubicBezTo>
                    <a:pt x="3474" y="1305"/>
                    <a:pt x="3542" y="1313"/>
                    <a:pt x="3618" y="1313"/>
                  </a:cubicBezTo>
                  <a:cubicBezTo>
                    <a:pt x="3861" y="1328"/>
                    <a:pt x="4294" y="1404"/>
                    <a:pt x="4705" y="1404"/>
                  </a:cubicBezTo>
                  <a:cubicBezTo>
                    <a:pt x="5115" y="1404"/>
                    <a:pt x="5502" y="1328"/>
                    <a:pt x="5654" y="1039"/>
                  </a:cubicBezTo>
                  <a:cubicBezTo>
                    <a:pt x="6050" y="248"/>
                    <a:pt x="4457" y="0"/>
                    <a:pt x="3569" y="0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6"/>
            <p:cNvSpPr/>
            <p:nvPr/>
          </p:nvSpPr>
          <p:spPr>
            <a:xfrm>
              <a:off x="3180662" y="2514546"/>
              <a:ext cx="281534" cy="164549"/>
            </a:xfrm>
            <a:custGeom>
              <a:avLst/>
              <a:gdLst/>
              <a:ahLst/>
              <a:cxnLst/>
              <a:rect l="l" t="t" r="r" b="b"/>
              <a:pathLst>
                <a:path w="5290" h="3092" extrusionOk="0">
                  <a:moveTo>
                    <a:pt x="3964" y="0"/>
                  </a:moveTo>
                  <a:cubicBezTo>
                    <a:pt x="3581" y="0"/>
                    <a:pt x="3206" y="90"/>
                    <a:pt x="2888" y="326"/>
                  </a:cubicBezTo>
                  <a:cubicBezTo>
                    <a:pt x="1824" y="1146"/>
                    <a:pt x="882" y="2089"/>
                    <a:pt x="1" y="3092"/>
                  </a:cubicBezTo>
                  <a:cubicBezTo>
                    <a:pt x="882" y="2484"/>
                    <a:pt x="1703" y="1815"/>
                    <a:pt x="2523" y="1116"/>
                  </a:cubicBezTo>
                  <a:cubicBezTo>
                    <a:pt x="2919" y="782"/>
                    <a:pt x="3253" y="417"/>
                    <a:pt x="3739" y="326"/>
                  </a:cubicBezTo>
                  <a:cubicBezTo>
                    <a:pt x="3960" y="270"/>
                    <a:pt x="4186" y="253"/>
                    <a:pt x="4419" y="253"/>
                  </a:cubicBezTo>
                  <a:cubicBezTo>
                    <a:pt x="4700" y="253"/>
                    <a:pt x="4990" y="279"/>
                    <a:pt x="5289" y="295"/>
                  </a:cubicBezTo>
                  <a:cubicBezTo>
                    <a:pt x="4892" y="130"/>
                    <a:pt x="4422" y="0"/>
                    <a:pt x="3964" y="0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6"/>
            <p:cNvSpPr/>
            <p:nvPr/>
          </p:nvSpPr>
          <p:spPr>
            <a:xfrm>
              <a:off x="3056130" y="2343022"/>
              <a:ext cx="365621" cy="179183"/>
            </a:xfrm>
            <a:custGeom>
              <a:avLst/>
              <a:gdLst/>
              <a:ahLst/>
              <a:cxnLst/>
              <a:rect l="l" t="t" r="r" b="b"/>
              <a:pathLst>
                <a:path w="6870" h="3367" extrusionOk="0">
                  <a:moveTo>
                    <a:pt x="5543" y="0"/>
                  </a:moveTo>
                  <a:cubicBezTo>
                    <a:pt x="4653" y="0"/>
                    <a:pt x="3755" y="350"/>
                    <a:pt x="3070" y="874"/>
                  </a:cubicBezTo>
                  <a:cubicBezTo>
                    <a:pt x="1976" y="1634"/>
                    <a:pt x="942" y="2424"/>
                    <a:pt x="0" y="3366"/>
                  </a:cubicBezTo>
                  <a:cubicBezTo>
                    <a:pt x="1125" y="2667"/>
                    <a:pt x="2189" y="1907"/>
                    <a:pt x="3283" y="1178"/>
                  </a:cubicBezTo>
                  <a:cubicBezTo>
                    <a:pt x="4087" y="586"/>
                    <a:pt x="5021" y="197"/>
                    <a:pt x="6011" y="197"/>
                  </a:cubicBezTo>
                  <a:cubicBezTo>
                    <a:pt x="6293" y="197"/>
                    <a:pt x="6580" y="229"/>
                    <a:pt x="6870" y="296"/>
                  </a:cubicBezTo>
                  <a:cubicBezTo>
                    <a:pt x="6449" y="91"/>
                    <a:pt x="5997" y="0"/>
                    <a:pt x="5543" y="0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6"/>
            <p:cNvSpPr/>
            <p:nvPr/>
          </p:nvSpPr>
          <p:spPr>
            <a:xfrm>
              <a:off x="2941283" y="2177299"/>
              <a:ext cx="440023" cy="218724"/>
            </a:xfrm>
            <a:custGeom>
              <a:avLst/>
              <a:gdLst/>
              <a:ahLst/>
              <a:cxnLst/>
              <a:rect l="l" t="t" r="r" b="b"/>
              <a:pathLst>
                <a:path w="8268" h="4110" extrusionOk="0">
                  <a:moveTo>
                    <a:pt x="5222" y="1"/>
                  </a:moveTo>
                  <a:cubicBezTo>
                    <a:pt x="5034" y="1"/>
                    <a:pt x="4843" y="21"/>
                    <a:pt x="4651" y="67"/>
                  </a:cubicBezTo>
                  <a:cubicBezTo>
                    <a:pt x="3009" y="583"/>
                    <a:pt x="1885" y="2012"/>
                    <a:pt x="912" y="3319"/>
                  </a:cubicBezTo>
                  <a:cubicBezTo>
                    <a:pt x="669" y="3653"/>
                    <a:pt x="395" y="3957"/>
                    <a:pt x="0" y="4109"/>
                  </a:cubicBezTo>
                  <a:cubicBezTo>
                    <a:pt x="426" y="4018"/>
                    <a:pt x="760" y="3745"/>
                    <a:pt x="1064" y="3441"/>
                  </a:cubicBezTo>
                  <a:cubicBezTo>
                    <a:pt x="2128" y="2286"/>
                    <a:pt x="3222" y="979"/>
                    <a:pt x="4742" y="401"/>
                  </a:cubicBezTo>
                  <a:cubicBezTo>
                    <a:pt x="4937" y="350"/>
                    <a:pt x="5135" y="328"/>
                    <a:pt x="5333" y="328"/>
                  </a:cubicBezTo>
                  <a:cubicBezTo>
                    <a:pt x="6307" y="328"/>
                    <a:pt x="7308" y="852"/>
                    <a:pt x="8268" y="979"/>
                  </a:cubicBezTo>
                  <a:cubicBezTo>
                    <a:pt x="7287" y="643"/>
                    <a:pt x="6284" y="1"/>
                    <a:pt x="5222" y="1"/>
                  </a:cubicBezTo>
                  <a:close/>
                </a:path>
              </a:pathLst>
            </a:custGeom>
            <a:solidFill>
              <a:srgbClr val="DD9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6"/>
            <p:cNvSpPr/>
            <p:nvPr/>
          </p:nvSpPr>
          <p:spPr>
            <a:xfrm>
              <a:off x="1763600" y="613362"/>
              <a:ext cx="1153490" cy="1499563"/>
            </a:xfrm>
            <a:custGeom>
              <a:avLst/>
              <a:gdLst/>
              <a:ahLst/>
              <a:cxnLst/>
              <a:rect l="l" t="t" r="r" b="b"/>
              <a:pathLst>
                <a:path w="21674" h="28178" extrusionOk="0">
                  <a:moveTo>
                    <a:pt x="10822" y="0"/>
                  </a:moveTo>
                  <a:cubicBezTo>
                    <a:pt x="4864" y="0"/>
                    <a:pt x="1" y="4499"/>
                    <a:pt x="1" y="10061"/>
                  </a:cubicBezTo>
                  <a:cubicBezTo>
                    <a:pt x="1" y="14712"/>
                    <a:pt x="3436" y="18663"/>
                    <a:pt x="8056" y="19788"/>
                  </a:cubicBezTo>
                  <a:cubicBezTo>
                    <a:pt x="7417" y="25046"/>
                    <a:pt x="10214" y="27417"/>
                    <a:pt x="14986" y="28177"/>
                  </a:cubicBezTo>
                  <a:cubicBezTo>
                    <a:pt x="11126" y="25928"/>
                    <a:pt x="8876" y="23405"/>
                    <a:pt x="10822" y="20122"/>
                  </a:cubicBezTo>
                  <a:cubicBezTo>
                    <a:pt x="16810" y="20122"/>
                    <a:pt x="21673" y="15624"/>
                    <a:pt x="21673" y="10061"/>
                  </a:cubicBezTo>
                  <a:cubicBezTo>
                    <a:pt x="21673" y="4499"/>
                    <a:pt x="16810" y="0"/>
                    <a:pt x="10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6"/>
            <p:cNvSpPr/>
            <p:nvPr/>
          </p:nvSpPr>
          <p:spPr>
            <a:xfrm>
              <a:off x="2026759" y="938475"/>
              <a:ext cx="268601" cy="540370"/>
            </a:xfrm>
            <a:custGeom>
              <a:avLst/>
              <a:gdLst/>
              <a:ahLst/>
              <a:cxnLst/>
              <a:rect l="l" t="t" r="r" b="b"/>
              <a:pathLst>
                <a:path w="5047" h="10154" extrusionOk="0">
                  <a:moveTo>
                    <a:pt x="1916" y="1"/>
                  </a:moveTo>
                  <a:lnTo>
                    <a:pt x="1916" y="2402"/>
                  </a:lnTo>
                  <a:lnTo>
                    <a:pt x="3922" y="2402"/>
                  </a:lnTo>
                  <a:lnTo>
                    <a:pt x="3922" y="1"/>
                  </a:lnTo>
                  <a:close/>
                  <a:moveTo>
                    <a:pt x="1916" y="3375"/>
                  </a:moveTo>
                  <a:lnTo>
                    <a:pt x="1916" y="3679"/>
                  </a:lnTo>
                  <a:cubicBezTo>
                    <a:pt x="1916" y="3892"/>
                    <a:pt x="1885" y="4074"/>
                    <a:pt x="1794" y="4256"/>
                  </a:cubicBezTo>
                  <a:cubicBezTo>
                    <a:pt x="1733" y="4408"/>
                    <a:pt x="1551" y="4621"/>
                    <a:pt x="1308" y="4895"/>
                  </a:cubicBezTo>
                  <a:lnTo>
                    <a:pt x="943" y="5290"/>
                  </a:lnTo>
                  <a:cubicBezTo>
                    <a:pt x="609" y="5685"/>
                    <a:pt x="366" y="6050"/>
                    <a:pt x="214" y="6384"/>
                  </a:cubicBezTo>
                  <a:cubicBezTo>
                    <a:pt x="62" y="6749"/>
                    <a:pt x="1" y="7113"/>
                    <a:pt x="1" y="7569"/>
                  </a:cubicBezTo>
                  <a:cubicBezTo>
                    <a:pt x="1" y="8421"/>
                    <a:pt x="244" y="9059"/>
                    <a:pt x="700" y="9484"/>
                  </a:cubicBezTo>
                  <a:cubicBezTo>
                    <a:pt x="1186" y="9940"/>
                    <a:pt x="1855" y="10153"/>
                    <a:pt x="2767" y="10153"/>
                  </a:cubicBezTo>
                  <a:cubicBezTo>
                    <a:pt x="3101" y="10153"/>
                    <a:pt x="3466" y="10123"/>
                    <a:pt x="3831" y="10031"/>
                  </a:cubicBezTo>
                  <a:cubicBezTo>
                    <a:pt x="4196" y="9940"/>
                    <a:pt x="4621" y="9788"/>
                    <a:pt x="5047" y="9606"/>
                  </a:cubicBezTo>
                  <a:lnTo>
                    <a:pt x="5047" y="7509"/>
                  </a:lnTo>
                  <a:cubicBezTo>
                    <a:pt x="4682" y="7813"/>
                    <a:pt x="4317" y="8025"/>
                    <a:pt x="3983" y="8177"/>
                  </a:cubicBezTo>
                  <a:cubicBezTo>
                    <a:pt x="3618" y="8329"/>
                    <a:pt x="3314" y="8421"/>
                    <a:pt x="3010" y="8421"/>
                  </a:cubicBezTo>
                  <a:cubicBezTo>
                    <a:pt x="2676" y="8421"/>
                    <a:pt x="2433" y="8329"/>
                    <a:pt x="2250" y="8147"/>
                  </a:cubicBezTo>
                  <a:cubicBezTo>
                    <a:pt x="2098" y="7965"/>
                    <a:pt x="2007" y="7721"/>
                    <a:pt x="2007" y="7417"/>
                  </a:cubicBezTo>
                  <a:cubicBezTo>
                    <a:pt x="2007" y="7205"/>
                    <a:pt x="2037" y="6992"/>
                    <a:pt x="2129" y="6810"/>
                  </a:cubicBezTo>
                  <a:cubicBezTo>
                    <a:pt x="2250" y="6597"/>
                    <a:pt x="2402" y="6384"/>
                    <a:pt x="2585" y="6141"/>
                  </a:cubicBezTo>
                  <a:lnTo>
                    <a:pt x="2949" y="5776"/>
                  </a:lnTo>
                  <a:cubicBezTo>
                    <a:pt x="3344" y="5320"/>
                    <a:pt x="3618" y="4955"/>
                    <a:pt x="3740" y="4682"/>
                  </a:cubicBezTo>
                  <a:cubicBezTo>
                    <a:pt x="3861" y="4408"/>
                    <a:pt x="3922" y="4074"/>
                    <a:pt x="3922" y="3709"/>
                  </a:cubicBezTo>
                  <a:lnTo>
                    <a:pt x="3922" y="33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6"/>
            <p:cNvSpPr/>
            <p:nvPr/>
          </p:nvSpPr>
          <p:spPr>
            <a:xfrm>
              <a:off x="2376195" y="797765"/>
              <a:ext cx="270198" cy="538721"/>
            </a:xfrm>
            <a:custGeom>
              <a:avLst/>
              <a:gdLst/>
              <a:ahLst/>
              <a:cxnLst/>
              <a:rect l="l" t="t" r="r" b="b"/>
              <a:pathLst>
                <a:path w="5077" h="10123" extrusionOk="0">
                  <a:moveTo>
                    <a:pt x="2310" y="1"/>
                  </a:moveTo>
                  <a:cubicBezTo>
                    <a:pt x="1946" y="1"/>
                    <a:pt x="1611" y="31"/>
                    <a:pt x="1216" y="122"/>
                  </a:cubicBezTo>
                  <a:cubicBezTo>
                    <a:pt x="851" y="213"/>
                    <a:pt x="456" y="365"/>
                    <a:pt x="0" y="548"/>
                  </a:cubicBezTo>
                  <a:lnTo>
                    <a:pt x="0" y="2645"/>
                  </a:lnTo>
                  <a:cubicBezTo>
                    <a:pt x="396" y="2341"/>
                    <a:pt x="730" y="2128"/>
                    <a:pt x="1095" y="1976"/>
                  </a:cubicBezTo>
                  <a:cubicBezTo>
                    <a:pt x="1429" y="1824"/>
                    <a:pt x="1763" y="1733"/>
                    <a:pt x="2067" y="1733"/>
                  </a:cubicBezTo>
                  <a:cubicBezTo>
                    <a:pt x="2371" y="1733"/>
                    <a:pt x="2614" y="1824"/>
                    <a:pt x="2797" y="2007"/>
                  </a:cubicBezTo>
                  <a:cubicBezTo>
                    <a:pt x="2979" y="2189"/>
                    <a:pt x="3070" y="2432"/>
                    <a:pt x="3070" y="2736"/>
                  </a:cubicBezTo>
                  <a:cubicBezTo>
                    <a:pt x="3070" y="2949"/>
                    <a:pt x="3010" y="3162"/>
                    <a:pt x="2918" y="3344"/>
                  </a:cubicBezTo>
                  <a:cubicBezTo>
                    <a:pt x="2827" y="3557"/>
                    <a:pt x="2675" y="3770"/>
                    <a:pt x="2462" y="4013"/>
                  </a:cubicBezTo>
                  <a:lnTo>
                    <a:pt x="2098" y="4377"/>
                  </a:lnTo>
                  <a:cubicBezTo>
                    <a:pt x="1703" y="4833"/>
                    <a:pt x="1459" y="5198"/>
                    <a:pt x="1338" y="5472"/>
                  </a:cubicBezTo>
                  <a:cubicBezTo>
                    <a:pt x="1216" y="5745"/>
                    <a:pt x="1155" y="6080"/>
                    <a:pt x="1155" y="6444"/>
                  </a:cubicBezTo>
                  <a:lnTo>
                    <a:pt x="1155" y="6779"/>
                  </a:lnTo>
                  <a:lnTo>
                    <a:pt x="3162" y="6779"/>
                  </a:lnTo>
                  <a:lnTo>
                    <a:pt x="3162" y="6475"/>
                  </a:lnTo>
                  <a:cubicBezTo>
                    <a:pt x="3162" y="6262"/>
                    <a:pt x="3192" y="6080"/>
                    <a:pt x="3253" y="5928"/>
                  </a:cubicBezTo>
                  <a:cubicBezTo>
                    <a:pt x="3344" y="5745"/>
                    <a:pt x="3496" y="5533"/>
                    <a:pt x="3769" y="5259"/>
                  </a:cubicBezTo>
                  <a:lnTo>
                    <a:pt x="4104" y="4864"/>
                  </a:lnTo>
                  <a:cubicBezTo>
                    <a:pt x="4469" y="4469"/>
                    <a:pt x="4712" y="4104"/>
                    <a:pt x="4864" y="3770"/>
                  </a:cubicBezTo>
                  <a:cubicBezTo>
                    <a:pt x="4985" y="3405"/>
                    <a:pt x="5076" y="3040"/>
                    <a:pt x="5076" y="2584"/>
                  </a:cubicBezTo>
                  <a:cubicBezTo>
                    <a:pt x="5076" y="1733"/>
                    <a:pt x="4833" y="1095"/>
                    <a:pt x="4347" y="669"/>
                  </a:cubicBezTo>
                  <a:cubicBezTo>
                    <a:pt x="3891" y="213"/>
                    <a:pt x="3192" y="1"/>
                    <a:pt x="2310" y="1"/>
                  </a:cubicBezTo>
                  <a:close/>
                  <a:moveTo>
                    <a:pt x="1155" y="7751"/>
                  </a:moveTo>
                  <a:lnTo>
                    <a:pt x="1155" y="10122"/>
                  </a:lnTo>
                  <a:lnTo>
                    <a:pt x="3162" y="10122"/>
                  </a:lnTo>
                  <a:lnTo>
                    <a:pt x="3162" y="775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Subtitle 10">
            <a:extLst>
              <a:ext uri="{FF2B5EF4-FFF2-40B4-BE49-F238E27FC236}">
                <a16:creationId xmlns:a16="http://schemas.microsoft.com/office/drawing/2014/main" id="{046310E8-0E1A-42BF-BAB7-00F0BFD03CDF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1627072" y="1707341"/>
            <a:ext cx="4261542" cy="1736054"/>
          </a:xfrm>
        </p:spPr>
        <p:txBody>
          <a:bodyPr/>
          <a:lstStyle/>
          <a:p>
            <a:r>
              <a:rPr lang="en-US" sz="4400" dirty="0"/>
              <a:t>Total Complain </a:t>
            </a:r>
          </a:p>
          <a:p>
            <a:r>
              <a:rPr lang="en-US" sz="4400" dirty="0"/>
              <a:t>14785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516912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8"/>
          <p:cNvSpPr txBox="1">
            <a:spLocks noGrp="1"/>
          </p:cNvSpPr>
          <p:nvPr>
            <p:ph type="title"/>
          </p:nvPr>
        </p:nvSpPr>
        <p:spPr>
          <a:xfrm>
            <a:off x="720000" y="11906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KPI</a:t>
            </a:r>
            <a:endParaRPr i="1" dirty="0"/>
          </a:p>
        </p:txBody>
      </p:sp>
      <p:sp>
        <p:nvSpPr>
          <p:cNvPr id="930" name="Google Shape;930;p48"/>
          <p:cNvSpPr txBox="1">
            <a:spLocks noGrp="1"/>
          </p:cNvSpPr>
          <p:nvPr>
            <p:ph type="subTitle" idx="1"/>
          </p:nvPr>
        </p:nvSpPr>
        <p:spPr>
          <a:xfrm>
            <a:off x="587520" y="935665"/>
            <a:ext cx="4158033" cy="32455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Checking or Savings 1196  |  6.46%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Credit or Prepaid Card 1786 | 10.41%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Credit Services 6634  | 37.58%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Debt Collection 4606 | 41.47 %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Payday or Title Loan  12 | 0.07 %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Student Loan  223 | 2.02%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Vehicle Loan or Lease 328 | 1.98 %</a:t>
            </a:r>
            <a:endParaRPr dirty="0"/>
          </a:p>
        </p:txBody>
      </p:sp>
      <p:grpSp>
        <p:nvGrpSpPr>
          <p:cNvPr id="931" name="Google Shape;931;p48"/>
          <p:cNvGrpSpPr/>
          <p:nvPr/>
        </p:nvGrpSpPr>
        <p:grpSpPr>
          <a:xfrm flipH="1">
            <a:off x="4360530" y="1572587"/>
            <a:ext cx="3396005" cy="2704294"/>
            <a:chOff x="1493573" y="1542044"/>
            <a:chExt cx="3153793" cy="2511417"/>
          </a:xfrm>
        </p:grpSpPr>
        <p:sp>
          <p:nvSpPr>
            <p:cNvPr id="932" name="Google Shape;932;p48"/>
            <p:cNvSpPr/>
            <p:nvPr/>
          </p:nvSpPr>
          <p:spPr>
            <a:xfrm>
              <a:off x="1493573" y="1542044"/>
              <a:ext cx="3153793" cy="2511417"/>
            </a:xfrm>
            <a:custGeom>
              <a:avLst/>
              <a:gdLst/>
              <a:ahLst/>
              <a:cxnLst/>
              <a:rect l="l" t="t" r="r" b="b"/>
              <a:pathLst>
                <a:path w="75626" h="60215" extrusionOk="0">
                  <a:moveTo>
                    <a:pt x="28482" y="1"/>
                  </a:moveTo>
                  <a:cubicBezTo>
                    <a:pt x="12767" y="1"/>
                    <a:pt x="1" y="12767"/>
                    <a:pt x="1" y="28481"/>
                  </a:cubicBezTo>
                  <a:lnTo>
                    <a:pt x="1" y="31734"/>
                  </a:lnTo>
                  <a:cubicBezTo>
                    <a:pt x="1" y="47479"/>
                    <a:pt x="12767" y="60214"/>
                    <a:pt x="28482" y="60214"/>
                  </a:cubicBezTo>
                  <a:cubicBezTo>
                    <a:pt x="44227" y="60214"/>
                    <a:pt x="56962" y="47479"/>
                    <a:pt x="56962" y="31734"/>
                  </a:cubicBezTo>
                  <a:lnTo>
                    <a:pt x="56962" y="28481"/>
                  </a:lnTo>
                  <a:cubicBezTo>
                    <a:pt x="56962" y="24682"/>
                    <a:pt x="56233" y="21065"/>
                    <a:pt x="54865" y="17752"/>
                  </a:cubicBezTo>
                  <a:lnTo>
                    <a:pt x="75625" y="4743"/>
                  </a:lnTo>
                  <a:lnTo>
                    <a:pt x="75625" y="4743"/>
                  </a:lnTo>
                  <a:lnTo>
                    <a:pt x="52616" y="13344"/>
                  </a:lnTo>
                  <a:cubicBezTo>
                    <a:pt x="47570" y="5350"/>
                    <a:pt x="38664" y="1"/>
                    <a:pt x="28482" y="1"/>
                  </a:cubicBezTo>
                  <a:close/>
                </a:path>
              </a:pathLst>
            </a:custGeom>
            <a:solidFill>
              <a:srgbClr val="FFF48F">
                <a:alpha val="24710"/>
              </a:srgbClr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1671064" y="2903504"/>
              <a:ext cx="1987583" cy="1138114"/>
            </a:xfrm>
            <a:custGeom>
              <a:avLst/>
              <a:gdLst/>
              <a:ahLst/>
              <a:cxnLst/>
              <a:rect l="l" t="t" r="r" b="b"/>
              <a:pathLst>
                <a:path w="47661" h="27288" extrusionOk="0">
                  <a:moveTo>
                    <a:pt x="26227" y="0"/>
                  </a:moveTo>
                  <a:cubicBezTo>
                    <a:pt x="26167" y="0"/>
                    <a:pt x="26117" y="7"/>
                    <a:pt x="26080" y="23"/>
                  </a:cubicBezTo>
                  <a:cubicBezTo>
                    <a:pt x="24682" y="661"/>
                    <a:pt x="22949" y="995"/>
                    <a:pt x="21429" y="1147"/>
                  </a:cubicBezTo>
                  <a:cubicBezTo>
                    <a:pt x="19697" y="1299"/>
                    <a:pt x="17903" y="1026"/>
                    <a:pt x="16201" y="1543"/>
                  </a:cubicBezTo>
                  <a:cubicBezTo>
                    <a:pt x="15198" y="1877"/>
                    <a:pt x="14286" y="2424"/>
                    <a:pt x="13435" y="3032"/>
                  </a:cubicBezTo>
                  <a:cubicBezTo>
                    <a:pt x="8693" y="6345"/>
                    <a:pt x="4742" y="10722"/>
                    <a:pt x="0" y="14005"/>
                  </a:cubicBezTo>
                  <a:cubicBezTo>
                    <a:pt x="1307" y="15980"/>
                    <a:pt x="2827" y="17804"/>
                    <a:pt x="4529" y="19415"/>
                  </a:cubicBezTo>
                  <a:cubicBezTo>
                    <a:pt x="8268" y="17683"/>
                    <a:pt x="11824" y="15525"/>
                    <a:pt x="15077" y="13002"/>
                  </a:cubicBezTo>
                  <a:lnTo>
                    <a:pt x="15077" y="13002"/>
                  </a:lnTo>
                  <a:cubicBezTo>
                    <a:pt x="15016" y="15129"/>
                    <a:pt x="14985" y="17257"/>
                    <a:pt x="14864" y="19385"/>
                  </a:cubicBezTo>
                  <a:cubicBezTo>
                    <a:pt x="14833" y="19900"/>
                    <a:pt x="14199" y="25373"/>
                    <a:pt x="14044" y="25373"/>
                  </a:cubicBezTo>
                  <a:cubicBezTo>
                    <a:pt x="14044" y="25373"/>
                    <a:pt x="14044" y="25373"/>
                    <a:pt x="14043" y="25373"/>
                  </a:cubicBezTo>
                  <a:lnTo>
                    <a:pt x="14043" y="25373"/>
                  </a:lnTo>
                  <a:cubicBezTo>
                    <a:pt x="15532" y="25798"/>
                    <a:pt x="16991" y="26254"/>
                    <a:pt x="18481" y="26619"/>
                  </a:cubicBezTo>
                  <a:cubicBezTo>
                    <a:pt x="19879" y="26953"/>
                    <a:pt x="21368" y="27105"/>
                    <a:pt x="22797" y="27227"/>
                  </a:cubicBezTo>
                  <a:cubicBezTo>
                    <a:pt x="23377" y="27267"/>
                    <a:pt x="23960" y="27287"/>
                    <a:pt x="24546" y="27287"/>
                  </a:cubicBezTo>
                  <a:cubicBezTo>
                    <a:pt x="28813" y="27287"/>
                    <a:pt x="33189" y="26226"/>
                    <a:pt x="36931" y="24248"/>
                  </a:cubicBezTo>
                  <a:cubicBezTo>
                    <a:pt x="36961" y="24218"/>
                    <a:pt x="36992" y="24218"/>
                    <a:pt x="37022" y="24187"/>
                  </a:cubicBezTo>
                  <a:cubicBezTo>
                    <a:pt x="37022" y="24157"/>
                    <a:pt x="37022" y="24096"/>
                    <a:pt x="37022" y="24066"/>
                  </a:cubicBezTo>
                  <a:cubicBezTo>
                    <a:pt x="36718" y="22181"/>
                    <a:pt x="36718" y="20266"/>
                    <a:pt x="36809" y="18351"/>
                  </a:cubicBezTo>
                  <a:cubicBezTo>
                    <a:pt x="36870" y="16680"/>
                    <a:pt x="36870" y="15008"/>
                    <a:pt x="37083" y="13336"/>
                  </a:cubicBezTo>
                  <a:lnTo>
                    <a:pt x="37111" y="13056"/>
                  </a:lnTo>
                  <a:lnTo>
                    <a:pt x="37111" y="13056"/>
                  </a:lnTo>
                  <a:cubicBezTo>
                    <a:pt x="37079" y="13526"/>
                    <a:pt x="37816" y="14590"/>
                    <a:pt x="37995" y="15008"/>
                  </a:cubicBezTo>
                  <a:cubicBezTo>
                    <a:pt x="38360" y="15768"/>
                    <a:pt x="38724" y="16558"/>
                    <a:pt x="39059" y="17348"/>
                  </a:cubicBezTo>
                  <a:cubicBezTo>
                    <a:pt x="39727" y="18807"/>
                    <a:pt x="40305" y="20388"/>
                    <a:pt x="41065" y="21816"/>
                  </a:cubicBezTo>
                  <a:cubicBezTo>
                    <a:pt x="41764" y="21512"/>
                    <a:pt x="47661" y="16436"/>
                    <a:pt x="47235" y="15494"/>
                  </a:cubicBezTo>
                  <a:cubicBezTo>
                    <a:pt x="45867" y="12576"/>
                    <a:pt x="44500" y="9628"/>
                    <a:pt x="43132" y="6710"/>
                  </a:cubicBezTo>
                  <a:cubicBezTo>
                    <a:pt x="42463" y="5251"/>
                    <a:pt x="41734" y="3731"/>
                    <a:pt x="40457" y="2728"/>
                  </a:cubicBezTo>
                  <a:cubicBezTo>
                    <a:pt x="37965" y="843"/>
                    <a:pt x="34256" y="1269"/>
                    <a:pt x="31338" y="995"/>
                  </a:cubicBezTo>
                  <a:cubicBezTo>
                    <a:pt x="30396" y="904"/>
                    <a:pt x="29454" y="783"/>
                    <a:pt x="28511" y="631"/>
                  </a:cubicBezTo>
                  <a:cubicBezTo>
                    <a:pt x="28129" y="549"/>
                    <a:pt x="26765" y="0"/>
                    <a:pt x="26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2526699" y="2757824"/>
              <a:ext cx="460187" cy="341543"/>
            </a:xfrm>
            <a:custGeom>
              <a:avLst/>
              <a:gdLst/>
              <a:ahLst/>
              <a:cxnLst/>
              <a:rect l="l" t="t" r="r" b="b"/>
              <a:pathLst>
                <a:path w="11035" h="8189" extrusionOk="0">
                  <a:moveTo>
                    <a:pt x="8663" y="0"/>
                  </a:moveTo>
                  <a:lnTo>
                    <a:pt x="8663" y="0"/>
                  </a:lnTo>
                  <a:cubicBezTo>
                    <a:pt x="8663" y="2"/>
                    <a:pt x="8662" y="4"/>
                    <a:pt x="8662" y="7"/>
                  </a:cubicBezTo>
                  <a:lnTo>
                    <a:pt x="8662" y="7"/>
                  </a:lnTo>
                  <a:cubicBezTo>
                    <a:pt x="8662" y="4"/>
                    <a:pt x="8663" y="2"/>
                    <a:pt x="8663" y="0"/>
                  </a:cubicBezTo>
                  <a:close/>
                  <a:moveTo>
                    <a:pt x="8662" y="7"/>
                  </a:moveTo>
                  <a:cubicBezTo>
                    <a:pt x="8604" y="277"/>
                    <a:pt x="7851" y="363"/>
                    <a:pt x="6930" y="363"/>
                  </a:cubicBezTo>
                  <a:cubicBezTo>
                    <a:pt x="5506" y="363"/>
                    <a:pt x="3681" y="159"/>
                    <a:pt x="3405" y="122"/>
                  </a:cubicBezTo>
                  <a:lnTo>
                    <a:pt x="3405" y="122"/>
                  </a:lnTo>
                  <a:cubicBezTo>
                    <a:pt x="3496" y="1034"/>
                    <a:pt x="3587" y="2341"/>
                    <a:pt x="3405" y="3435"/>
                  </a:cubicBezTo>
                  <a:cubicBezTo>
                    <a:pt x="3344" y="3860"/>
                    <a:pt x="3222" y="4256"/>
                    <a:pt x="3040" y="4560"/>
                  </a:cubicBezTo>
                  <a:cubicBezTo>
                    <a:pt x="2462" y="5563"/>
                    <a:pt x="1003" y="5684"/>
                    <a:pt x="0" y="5745"/>
                  </a:cubicBezTo>
                  <a:cubicBezTo>
                    <a:pt x="1140" y="7340"/>
                    <a:pt x="3134" y="8188"/>
                    <a:pt x="5106" y="8188"/>
                  </a:cubicBezTo>
                  <a:cubicBezTo>
                    <a:pt x="5238" y="8188"/>
                    <a:pt x="5370" y="8184"/>
                    <a:pt x="5502" y="8177"/>
                  </a:cubicBezTo>
                  <a:cubicBezTo>
                    <a:pt x="7569" y="8055"/>
                    <a:pt x="9545" y="7022"/>
                    <a:pt x="11034" y="5563"/>
                  </a:cubicBezTo>
                  <a:cubicBezTo>
                    <a:pt x="10456" y="5471"/>
                    <a:pt x="9818" y="5319"/>
                    <a:pt x="9393" y="4894"/>
                  </a:cubicBezTo>
                  <a:cubicBezTo>
                    <a:pt x="9089" y="4590"/>
                    <a:pt x="8906" y="4164"/>
                    <a:pt x="8815" y="3739"/>
                  </a:cubicBezTo>
                  <a:cubicBezTo>
                    <a:pt x="8481" y="2525"/>
                    <a:pt x="8420" y="1251"/>
                    <a:pt x="8662" y="7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2628123" y="2757824"/>
              <a:ext cx="263685" cy="220591"/>
            </a:xfrm>
            <a:custGeom>
              <a:avLst/>
              <a:gdLst/>
              <a:ahLst/>
              <a:cxnLst/>
              <a:rect l="l" t="t" r="r" b="b"/>
              <a:pathLst>
                <a:path w="6323" h="5289" extrusionOk="0">
                  <a:moveTo>
                    <a:pt x="6231" y="0"/>
                  </a:moveTo>
                  <a:cubicBezTo>
                    <a:pt x="6231" y="0"/>
                    <a:pt x="6231" y="1"/>
                    <a:pt x="6231" y="1"/>
                  </a:cubicBezTo>
                  <a:lnTo>
                    <a:pt x="6231" y="1"/>
                  </a:lnTo>
                  <a:cubicBezTo>
                    <a:pt x="6231" y="1"/>
                    <a:pt x="6231" y="0"/>
                    <a:pt x="6231" y="0"/>
                  </a:cubicBezTo>
                  <a:close/>
                  <a:moveTo>
                    <a:pt x="6231" y="1"/>
                  </a:moveTo>
                  <a:cubicBezTo>
                    <a:pt x="6182" y="276"/>
                    <a:pt x="5420" y="363"/>
                    <a:pt x="4489" y="363"/>
                  </a:cubicBezTo>
                  <a:cubicBezTo>
                    <a:pt x="3059" y="363"/>
                    <a:pt x="1230" y="159"/>
                    <a:pt x="973" y="122"/>
                  </a:cubicBezTo>
                  <a:lnTo>
                    <a:pt x="973" y="122"/>
                  </a:lnTo>
                  <a:cubicBezTo>
                    <a:pt x="1064" y="1034"/>
                    <a:pt x="1155" y="2341"/>
                    <a:pt x="973" y="3435"/>
                  </a:cubicBezTo>
                  <a:cubicBezTo>
                    <a:pt x="821" y="4225"/>
                    <a:pt x="486" y="4681"/>
                    <a:pt x="0" y="5289"/>
                  </a:cubicBezTo>
                  <a:cubicBezTo>
                    <a:pt x="1216" y="5228"/>
                    <a:pt x="2462" y="4924"/>
                    <a:pt x="3587" y="4468"/>
                  </a:cubicBezTo>
                  <a:cubicBezTo>
                    <a:pt x="4377" y="4134"/>
                    <a:pt x="5167" y="3648"/>
                    <a:pt x="5684" y="2949"/>
                  </a:cubicBezTo>
                  <a:cubicBezTo>
                    <a:pt x="6322" y="2098"/>
                    <a:pt x="6049" y="1034"/>
                    <a:pt x="6231" y="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2440498" y="1855144"/>
              <a:ext cx="794808" cy="958480"/>
            </a:xfrm>
            <a:custGeom>
              <a:avLst/>
              <a:gdLst/>
              <a:ahLst/>
              <a:cxnLst/>
              <a:rect l="l" t="t" r="r" b="b"/>
              <a:pathLst>
                <a:path w="19059" h="22981" extrusionOk="0">
                  <a:moveTo>
                    <a:pt x="8688" y="0"/>
                  </a:moveTo>
                  <a:cubicBezTo>
                    <a:pt x="8619" y="0"/>
                    <a:pt x="8550" y="1"/>
                    <a:pt x="8481" y="2"/>
                  </a:cubicBezTo>
                  <a:cubicBezTo>
                    <a:pt x="6779" y="32"/>
                    <a:pt x="5046" y="305"/>
                    <a:pt x="3526" y="1065"/>
                  </a:cubicBezTo>
                  <a:cubicBezTo>
                    <a:pt x="2797" y="1461"/>
                    <a:pt x="2189" y="1916"/>
                    <a:pt x="1733" y="2433"/>
                  </a:cubicBezTo>
                  <a:cubicBezTo>
                    <a:pt x="0" y="4378"/>
                    <a:pt x="61" y="7144"/>
                    <a:pt x="335" y="9941"/>
                  </a:cubicBezTo>
                  <a:cubicBezTo>
                    <a:pt x="487" y="11704"/>
                    <a:pt x="669" y="13467"/>
                    <a:pt x="821" y="15230"/>
                  </a:cubicBezTo>
                  <a:cubicBezTo>
                    <a:pt x="1004" y="16962"/>
                    <a:pt x="1156" y="18968"/>
                    <a:pt x="2219" y="20397"/>
                  </a:cubicBezTo>
                  <a:cubicBezTo>
                    <a:pt x="3526" y="22160"/>
                    <a:pt x="5745" y="22950"/>
                    <a:pt x="7903" y="22981"/>
                  </a:cubicBezTo>
                  <a:cubicBezTo>
                    <a:pt x="9606" y="22981"/>
                    <a:pt x="11308" y="22403"/>
                    <a:pt x="12554" y="21248"/>
                  </a:cubicBezTo>
                  <a:cubicBezTo>
                    <a:pt x="14165" y="19759"/>
                    <a:pt x="14834" y="17509"/>
                    <a:pt x="15259" y="15321"/>
                  </a:cubicBezTo>
                  <a:cubicBezTo>
                    <a:pt x="15344" y="15743"/>
                    <a:pt x="15767" y="16087"/>
                    <a:pt x="16192" y="16087"/>
                  </a:cubicBezTo>
                  <a:cubicBezTo>
                    <a:pt x="16225" y="16087"/>
                    <a:pt x="16259" y="16085"/>
                    <a:pt x="16293" y="16081"/>
                  </a:cubicBezTo>
                  <a:cubicBezTo>
                    <a:pt x="16749" y="15990"/>
                    <a:pt x="17144" y="15655"/>
                    <a:pt x="17448" y="15321"/>
                  </a:cubicBezTo>
                  <a:cubicBezTo>
                    <a:pt x="18755" y="13862"/>
                    <a:pt x="19059" y="11491"/>
                    <a:pt x="18633" y="9667"/>
                  </a:cubicBezTo>
                  <a:cubicBezTo>
                    <a:pt x="18511" y="9181"/>
                    <a:pt x="18299" y="8634"/>
                    <a:pt x="17812" y="8451"/>
                  </a:cubicBezTo>
                  <a:cubicBezTo>
                    <a:pt x="17702" y="8401"/>
                    <a:pt x="17585" y="8378"/>
                    <a:pt x="17466" y="8378"/>
                  </a:cubicBezTo>
                  <a:cubicBezTo>
                    <a:pt x="17160" y="8378"/>
                    <a:pt x="16846" y="8528"/>
                    <a:pt x="16627" y="8725"/>
                  </a:cubicBezTo>
                  <a:cubicBezTo>
                    <a:pt x="16293" y="9029"/>
                    <a:pt x="16141" y="9455"/>
                    <a:pt x="16019" y="9880"/>
                  </a:cubicBezTo>
                  <a:cubicBezTo>
                    <a:pt x="16171" y="8573"/>
                    <a:pt x="16171" y="7236"/>
                    <a:pt x="16019" y="5929"/>
                  </a:cubicBezTo>
                  <a:cubicBezTo>
                    <a:pt x="15897" y="4774"/>
                    <a:pt x="15776" y="3284"/>
                    <a:pt x="15046" y="2372"/>
                  </a:cubicBezTo>
                  <a:cubicBezTo>
                    <a:pt x="13600" y="512"/>
                    <a:pt x="11035" y="0"/>
                    <a:pt x="868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8"/>
            <p:cNvSpPr/>
            <p:nvPr/>
          </p:nvSpPr>
          <p:spPr>
            <a:xfrm>
              <a:off x="2440498" y="1854977"/>
              <a:ext cx="780879" cy="880070"/>
            </a:xfrm>
            <a:custGeom>
              <a:avLst/>
              <a:gdLst/>
              <a:ahLst/>
              <a:cxnLst/>
              <a:rect l="l" t="t" r="r" b="b"/>
              <a:pathLst>
                <a:path w="18725" h="21101" extrusionOk="0">
                  <a:moveTo>
                    <a:pt x="8823" y="1"/>
                  </a:moveTo>
                  <a:cubicBezTo>
                    <a:pt x="8698" y="1"/>
                    <a:pt x="8574" y="2"/>
                    <a:pt x="8450" y="6"/>
                  </a:cubicBezTo>
                  <a:cubicBezTo>
                    <a:pt x="6779" y="36"/>
                    <a:pt x="5046" y="309"/>
                    <a:pt x="3526" y="1069"/>
                  </a:cubicBezTo>
                  <a:cubicBezTo>
                    <a:pt x="2766" y="1465"/>
                    <a:pt x="2189" y="1920"/>
                    <a:pt x="1733" y="2437"/>
                  </a:cubicBezTo>
                  <a:cubicBezTo>
                    <a:pt x="0" y="4382"/>
                    <a:pt x="61" y="7148"/>
                    <a:pt x="335" y="9945"/>
                  </a:cubicBezTo>
                  <a:cubicBezTo>
                    <a:pt x="487" y="11708"/>
                    <a:pt x="669" y="13471"/>
                    <a:pt x="821" y="15234"/>
                  </a:cubicBezTo>
                  <a:cubicBezTo>
                    <a:pt x="943" y="16328"/>
                    <a:pt x="1034" y="17422"/>
                    <a:pt x="1338" y="18486"/>
                  </a:cubicBezTo>
                  <a:cubicBezTo>
                    <a:pt x="1672" y="19702"/>
                    <a:pt x="2159" y="20340"/>
                    <a:pt x="3131" y="21100"/>
                  </a:cubicBezTo>
                  <a:cubicBezTo>
                    <a:pt x="1946" y="18912"/>
                    <a:pt x="1703" y="16358"/>
                    <a:pt x="1490" y="13866"/>
                  </a:cubicBezTo>
                  <a:cubicBezTo>
                    <a:pt x="1368" y="12073"/>
                    <a:pt x="1216" y="10249"/>
                    <a:pt x="1368" y="8455"/>
                  </a:cubicBezTo>
                  <a:lnTo>
                    <a:pt x="1368" y="8455"/>
                  </a:lnTo>
                  <a:cubicBezTo>
                    <a:pt x="1915" y="9094"/>
                    <a:pt x="2706" y="9519"/>
                    <a:pt x="3526" y="9671"/>
                  </a:cubicBezTo>
                  <a:cubicBezTo>
                    <a:pt x="3678" y="9671"/>
                    <a:pt x="3891" y="9671"/>
                    <a:pt x="3922" y="9519"/>
                  </a:cubicBezTo>
                  <a:cubicBezTo>
                    <a:pt x="3952" y="9459"/>
                    <a:pt x="3952" y="9398"/>
                    <a:pt x="3922" y="9307"/>
                  </a:cubicBezTo>
                  <a:cubicBezTo>
                    <a:pt x="3800" y="8820"/>
                    <a:pt x="3678" y="8364"/>
                    <a:pt x="3557" y="7878"/>
                  </a:cubicBezTo>
                  <a:lnTo>
                    <a:pt x="3557" y="7878"/>
                  </a:lnTo>
                  <a:cubicBezTo>
                    <a:pt x="4621" y="8759"/>
                    <a:pt x="5897" y="9398"/>
                    <a:pt x="7235" y="9732"/>
                  </a:cubicBezTo>
                  <a:cubicBezTo>
                    <a:pt x="7623" y="9829"/>
                    <a:pt x="8023" y="9901"/>
                    <a:pt x="8420" y="9901"/>
                  </a:cubicBezTo>
                  <a:cubicBezTo>
                    <a:pt x="8645" y="9901"/>
                    <a:pt x="8869" y="9878"/>
                    <a:pt x="9089" y="9823"/>
                  </a:cubicBezTo>
                  <a:cubicBezTo>
                    <a:pt x="8815" y="9246"/>
                    <a:pt x="8542" y="8699"/>
                    <a:pt x="8238" y="8121"/>
                  </a:cubicBezTo>
                  <a:lnTo>
                    <a:pt x="8238" y="8121"/>
                  </a:lnTo>
                  <a:cubicBezTo>
                    <a:pt x="9017" y="8446"/>
                    <a:pt x="9865" y="8606"/>
                    <a:pt x="10713" y="8606"/>
                  </a:cubicBezTo>
                  <a:cubicBezTo>
                    <a:pt x="11453" y="8606"/>
                    <a:pt x="12194" y="8484"/>
                    <a:pt x="12888" y="8243"/>
                  </a:cubicBezTo>
                  <a:cubicBezTo>
                    <a:pt x="12554" y="7939"/>
                    <a:pt x="12220" y="7604"/>
                    <a:pt x="11885" y="7300"/>
                  </a:cubicBezTo>
                  <a:cubicBezTo>
                    <a:pt x="12706" y="7300"/>
                    <a:pt x="13527" y="7331"/>
                    <a:pt x="14347" y="7361"/>
                  </a:cubicBezTo>
                  <a:cubicBezTo>
                    <a:pt x="14317" y="7696"/>
                    <a:pt x="14134" y="8030"/>
                    <a:pt x="14013" y="8364"/>
                  </a:cubicBezTo>
                  <a:cubicBezTo>
                    <a:pt x="13861" y="8699"/>
                    <a:pt x="13770" y="9094"/>
                    <a:pt x="13891" y="9428"/>
                  </a:cubicBezTo>
                  <a:cubicBezTo>
                    <a:pt x="14001" y="9670"/>
                    <a:pt x="14254" y="9848"/>
                    <a:pt x="14500" y="9848"/>
                  </a:cubicBezTo>
                  <a:cubicBezTo>
                    <a:pt x="14595" y="9848"/>
                    <a:pt x="14688" y="9822"/>
                    <a:pt x="14773" y="9763"/>
                  </a:cubicBezTo>
                  <a:lnTo>
                    <a:pt x="14773" y="9763"/>
                  </a:lnTo>
                  <a:cubicBezTo>
                    <a:pt x="14408" y="10279"/>
                    <a:pt x="14408" y="10978"/>
                    <a:pt x="14590" y="11586"/>
                  </a:cubicBezTo>
                  <a:cubicBezTo>
                    <a:pt x="14773" y="12164"/>
                    <a:pt x="15138" y="12711"/>
                    <a:pt x="15502" y="13228"/>
                  </a:cubicBezTo>
                  <a:cubicBezTo>
                    <a:pt x="15381" y="12225"/>
                    <a:pt x="15715" y="11221"/>
                    <a:pt x="16384" y="10492"/>
                  </a:cubicBezTo>
                  <a:lnTo>
                    <a:pt x="16384" y="10492"/>
                  </a:lnTo>
                  <a:cubicBezTo>
                    <a:pt x="16262" y="11130"/>
                    <a:pt x="16201" y="11769"/>
                    <a:pt x="16201" y="12407"/>
                  </a:cubicBezTo>
                  <a:cubicBezTo>
                    <a:pt x="16300" y="12319"/>
                    <a:pt x="16430" y="12279"/>
                    <a:pt x="16565" y="12279"/>
                  </a:cubicBezTo>
                  <a:cubicBezTo>
                    <a:pt x="16804" y="12279"/>
                    <a:pt x="17057" y="12406"/>
                    <a:pt x="17174" y="12620"/>
                  </a:cubicBezTo>
                  <a:cubicBezTo>
                    <a:pt x="17387" y="12954"/>
                    <a:pt x="17296" y="13410"/>
                    <a:pt x="17022" y="13714"/>
                  </a:cubicBezTo>
                  <a:cubicBezTo>
                    <a:pt x="16870" y="13896"/>
                    <a:pt x="16627" y="14048"/>
                    <a:pt x="16597" y="14261"/>
                  </a:cubicBezTo>
                  <a:cubicBezTo>
                    <a:pt x="17083" y="14139"/>
                    <a:pt x="17478" y="13714"/>
                    <a:pt x="17691" y="13228"/>
                  </a:cubicBezTo>
                  <a:cubicBezTo>
                    <a:pt x="17904" y="12772"/>
                    <a:pt x="17995" y="12255"/>
                    <a:pt x="18086" y="11738"/>
                  </a:cubicBezTo>
                  <a:cubicBezTo>
                    <a:pt x="18207" y="11039"/>
                    <a:pt x="18268" y="10188"/>
                    <a:pt x="17721" y="9732"/>
                  </a:cubicBezTo>
                  <a:cubicBezTo>
                    <a:pt x="17755" y="9727"/>
                    <a:pt x="17789" y="9725"/>
                    <a:pt x="17823" y="9725"/>
                  </a:cubicBezTo>
                  <a:cubicBezTo>
                    <a:pt x="18217" y="9725"/>
                    <a:pt x="18612" y="10039"/>
                    <a:pt x="18724" y="10431"/>
                  </a:cubicBezTo>
                  <a:cubicBezTo>
                    <a:pt x="18542" y="9732"/>
                    <a:pt x="18633" y="8759"/>
                    <a:pt x="17812" y="8455"/>
                  </a:cubicBezTo>
                  <a:cubicBezTo>
                    <a:pt x="17702" y="8405"/>
                    <a:pt x="17585" y="8382"/>
                    <a:pt x="17465" y="8382"/>
                  </a:cubicBezTo>
                  <a:cubicBezTo>
                    <a:pt x="17157" y="8382"/>
                    <a:pt x="16838" y="8532"/>
                    <a:pt x="16597" y="8729"/>
                  </a:cubicBezTo>
                  <a:cubicBezTo>
                    <a:pt x="16293" y="9033"/>
                    <a:pt x="16141" y="9459"/>
                    <a:pt x="16019" y="9884"/>
                  </a:cubicBezTo>
                  <a:cubicBezTo>
                    <a:pt x="16171" y="8577"/>
                    <a:pt x="16171" y="7240"/>
                    <a:pt x="16019" y="5902"/>
                  </a:cubicBezTo>
                  <a:cubicBezTo>
                    <a:pt x="15897" y="4778"/>
                    <a:pt x="15776" y="3288"/>
                    <a:pt x="15046" y="2376"/>
                  </a:cubicBezTo>
                  <a:cubicBezTo>
                    <a:pt x="13633" y="559"/>
                    <a:pt x="11151" y="1"/>
                    <a:pt x="8823" y="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3095872" y="2269051"/>
              <a:ext cx="83697" cy="182887"/>
            </a:xfrm>
            <a:custGeom>
              <a:avLst/>
              <a:gdLst/>
              <a:ahLst/>
              <a:cxnLst/>
              <a:rect l="l" t="t" r="r" b="b"/>
              <a:pathLst>
                <a:path w="2007" h="4385" extrusionOk="0">
                  <a:moveTo>
                    <a:pt x="1019" y="2423"/>
                  </a:moveTo>
                  <a:cubicBezTo>
                    <a:pt x="1695" y="2423"/>
                    <a:pt x="1477" y="3800"/>
                    <a:pt x="790" y="4029"/>
                  </a:cubicBezTo>
                  <a:cubicBezTo>
                    <a:pt x="601" y="3574"/>
                    <a:pt x="579" y="3050"/>
                    <a:pt x="661" y="2521"/>
                  </a:cubicBezTo>
                  <a:lnTo>
                    <a:pt x="661" y="2521"/>
                  </a:lnTo>
                  <a:cubicBezTo>
                    <a:pt x="801" y="2453"/>
                    <a:pt x="920" y="2423"/>
                    <a:pt x="1019" y="2423"/>
                  </a:cubicBezTo>
                  <a:close/>
                  <a:moveTo>
                    <a:pt x="1672" y="0"/>
                  </a:moveTo>
                  <a:cubicBezTo>
                    <a:pt x="1298" y="0"/>
                    <a:pt x="1105" y="501"/>
                    <a:pt x="912" y="777"/>
                  </a:cubicBezTo>
                  <a:cubicBezTo>
                    <a:pt x="365" y="1749"/>
                    <a:pt x="0" y="2996"/>
                    <a:pt x="395" y="4120"/>
                  </a:cubicBezTo>
                  <a:cubicBezTo>
                    <a:pt x="490" y="4310"/>
                    <a:pt x="618" y="4385"/>
                    <a:pt x="754" y="4385"/>
                  </a:cubicBezTo>
                  <a:cubicBezTo>
                    <a:pt x="1051" y="4385"/>
                    <a:pt x="1385" y="4027"/>
                    <a:pt x="1489" y="3756"/>
                  </a:cubicBezTo>
                  <a:cubicBezTo>
                    <a:pt x="1837" y="3154"/>
                    <a:pt x="1637" y="2323"/>
                    <a:pt x="1107" y="2323"/>
                  </a:cubicBezTo>
                  <a:cubicBezTo>
                    <a:pt x="978" y="2323"/>
                    <a:pt x="831" y="2372"/>
                    <a:pt x="667" y="2484"/>
                  </a:cubicBezTo>
                  <a:lnTo>
                    <a:pt x="667" y="2484"/>
                  </a:lnTo>
                  <a:cubicBezTo>
                    <a:pt x="786" y="1754"/>
                    <a:pt x="1097" y="1018"/>
                    <a:pt x="1429" y="442"/>
                  </a:cubicBezTo>
                  <a:cubicBezTo>
                    <a:pt x="1491" y="296"/>
                    <a:pt x="1597" y="179"/>
                    <a:pt x="1697" y="179"/>
                  </a:cubicBezTo>
                  <a:cubicBezTo>
                    <a:pt x="1742" y="179"/>
                    <a:pt x="1786" y="203"/>
                    <a:pt x="1824" y="260"/>
                  </a:cubicBezTo>
                  <a:cubicBezTo>
                    <a:pt x="1824" y="290"/>
                    <a:pt x="1885" y="564"/>
                    <a:pt x="1885" y="594"/>
                  </a:cubicBezTo>
                  <a:cubicBezTo>
                    <a:pt x="1915" y="777"/>
                    <a:pt x="1945" y="959"/>
                    <a:pt x="1976" y="1142"/>
                  </a:cubicBezTo>
                  <a:cubicBezTo>
                    <a:pt x="2006" y="868"/>
                    <a:pt x="1976" y="564"/>
                    <a:pt x="1976" y="321"/>
                  </a:cubicBezTo>
                  <a:cubicBezTo>
                    <a:pt x="1976" y="169"/>
                    <a:pt x="1915" y="47"/>
                    <a:pt x="1793" y="17"/>
                  </a:cubicBezTo>
                  <a:cubicBezTo>
                    <a:pt x="1751" y="6"/>
                    <a:pt x="1711" y="0"/>
                    <a:pt x="1672" y="0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2636964" y="2277351"/>
              <a:ext cx="114140" cy="247242"/>
            </a:xfrm>
            <a:custGeom>
              <a:avLst/>
              <a:gdLst/>
              <a:ahLst/>
              <a:cxnLst/>
              <a:rect l="l" t="t" r="r" b="b"/>
              <a:pathLst>
                <a:path w="2737" h="5928" extrusionOk="0">
                  <a:moveTo>
                    <a:pt x="2280" y="0"/>
                  </a:moveTo>
                  <a:cubicBezTo>
                    <a:pt x="2463" y="608"/>
                    <a:pt x="2250" y="1216"/>
                    <a:pt x="1977" y="1733"/>
                  </a:cubicBezTo>
                  <a:cubicBezTo>
                    <a:pt x="1642" y="2523"/>
                    <a:pt x="1" y="3860"/>
                    <a:pt x="821" y="4712"/>
                  </a:cubicBezTo>
                  <a:cubicBezTo>
                    <a:pt x="1247" y="5016"/>
                    <a:pt x="1733" y="5046"/>
                    <a:pt x="2189" y="5198"/>
                  </a:cubicBezTo>
                  <a:cubicBezTo>
                    <a:pt x="2250" y="5198"/>
                    <a:pt x="2280" y="5198"/>
                    <a:pt x="2280" y="5259"/>
                  </a:cubicBezTo>
                  <a:cubicBezTo>
                    <a:pt x="2341" y="5502"/>
                    <a:pt x="2402" y="5715"/>
                    <a:pt x="2463" y="5927"/>
                  </a:cubicBezTo>
                  <a:cubicBezTo>
                    <a:pt x="2463" y="5715"/>
                    <a:pt x="2432" y="5471"/>
                    <a:pt x="2432" y="5259"/>
                  </a:cubicBezTo>
                  <a:cubicBezTo>
                    <a:pt x="2432" y="5198"/>
                    <a:pt x="2402" y="5137"/>
                    <a:pt x="2372" y="5107"/>
                  </a:cubicBezTo>
                  <a:cubicBezTo>
                    <a:pt x="1977" y="4833"/>
                    <a:pt x="1429" y="4772"/>
                    <a:pt x="1065" y="4468"/>
                  </a:cubicBezTo>
                  <a:cubicBezTo>
                    <a:pt x="973" y="4377"/>
                    <a:pt x="943" y="4316"/>
                    <a:pt x="943" y="4164"/>
                  </a:cubicBezTo>
                  <a:cubicBezTo>
                    <a:pt x="1034" y="3648"/>
                    <a:pt x="1490" y="3131"/>
                    <a:pt x="1794" y="2675"/>
                  </a:cubicBezTo>
                  <a:cubicBezTo>
                    <a:pt x="2311" y="1946"/>
                    <a:pt x="2736" y="882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2908247" y="2274599"/>
              <a:ext cx="59551" cy="87836"/>
            </a:xfrm>
            <a:custGeom>
              <a:avLst/>
              <a:gdLst/>
              <a:ahLst/>
              <a:cxnLst/>
              <a:rect l="l" t="t" r="r" b="b"/>
              <a:pathLst>
                <a:path w="1428" h="2106" extrusionOk="0">
                  <a:moveTo>
                    <a:pt x="768" y="1"/>
                  </a:moveTo>
                  <a:cubicBezTo>
                    <a:pt x="746" y="1"/>
                    <a:pt x="723" y="2"/>
                    <a:pt x="700" y="5"/>
                  </a:cubicBezTo>
                  <a:cubicBezTo>
                    <a:pt x="578" y="5"/>
                    <a:pt x="426" y="97"/>
                    <a:pt x="335" y="218"/>
                  </a:cubicBezTo>
                  <a:cubicBezTo>
                    <a:pt x="304" y="249"/>
                    <a:pt x="244" y="279"/>
                    <a:pt x="244" y="340"/>
                  </a:cubicBezTo>
                  <a:cubicBezTo>
                    <a:pt x="0" y="735"/>
                    <a:pt x="0" y="1373"/>
                    <a:pt x="244" y="1768"/>
                  </a:cubicBezTo>
                  <a:cubicBezTo>
                    <a:pt x="335" y="1951"/>
                    <a:pt x="517" y="2072"/>
                    <a:pt x="700" y="2103"/>
                  </a:cubicBezTo>
                  <a:cubicBezTo>
                    <a:pt x="719" y="2105"/>
                    <a:pt x="738" y="2106"/>
                    <a:pt x="756" y="2106"/>
                  </a:cubicBezTo>
                  <a:cubicBezTo>
                    <a:pt x="1315" y="2106"/>
                    <a:pt x="1427" y="1238"/>
                    <a:pt x="1368" y="826"/>
                  </a:cubicBezTo>
                  <a:cubicBezTo>
                    <a:pt x="1339" y="509"/>
                    <a:pt x="1174" y="1"/>
                    <a:pt x="7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2562189" y="2296161"/>
              <a:ext cx="59593" cy="87836"/>
            </a:xfrm>
            <a:custGeom>
              <a:avLst/>
              <a:gdLst/>
              <a:ahLst/>
              <a:cxnLst/>
              <a:rect l="l" t="t" r="r" b="b"/>
              <a:pathLst>
                <a:path w="1429" h="2106" extrusionOk="0">
                  <a:moveTo>
                    <a:pt x="794" y="1"/>
                  </a:moveTo>
                  <a:cubicBezTo>
                    <a:pt x="773" y="1"/>
                    <a:pt x="752" y="2"/>
                    <a:pt x="730" y="5"/>
                  </a:cubicBezTo>
                  <a:cubicBezTo>
                    <a:pt x="578" y="5"/>
                    <a:pt x="426" y="96"/>
                    <a:pt x="335" y="218"/>
                  </a:cubicBezTo>
                  <a:cubicBezTo>
                    <a:pt x="304" y="248"/>
                    <a:pt x="274" y="279"/>
                    <a:pt x="244" y="340"/>
                  </a:cubicBezTo>
                  <a:cubicBezTo>
                    <a:pt x="0" y="735"/>
                    <a:pt x="0" y="1373"/>
                    <a:pt x="244" y="1768"/>
                  </a:cubicBezTo>
                  <a:cubicBezTo>
                    <a:pt x="335" y="1951"/>
                    <a:pt x="517" y="2072"/>
                    <a:pt x="700" y="2102"/>
                  </a:cubicBezTo>
                  <a:cubicBezTo>
                    <a:pt x="719" y="2104"/>
                    <a:pt x="738" y="2105"/>
                    <a:pt x="756" y="2105"/>
                  </a:cubicBezTo>
                  <a:cubicBezTo>
                    <a:pt x="1315" y="2105"/>
                    <a:pt x="1428" y="1238"/>
                    <a:pt x="1399" y="826"/>
                  </a:cubicBezTo>
                  <a:cubicBezTo>
                    <a:pt x="1341" y="509"/>
                    <a:pt x="1174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2672454" y="2561214"/>
              <a:ext cx="206678" cy="133756"/>
            </a:xfrm>
            <a:custGeom>
              <a:avLst/>
              <a:gdLst/>
              <a:ahLst/>
              <a:cxnLst/>
              <a:rect l="l" t="t" r="r" b="b"/>
              <a:pathLst>
                <a:path w="4956" h="3207" extrusionOk="0">
                  <a:moveTo>
                    <a:pt x="4629" y="1"/>
                  </a:moveTo>
                  <a:cubicBezTo>
                    <a:pt x="3680" y="1"/>
                    <a:pt x="489" y="316"/>
                    <a:pt x="153" y="368"/>
                  </a:cubicBezTo>
                  <a:cubicBezTo>
                    <a:pt x="122" y="368"/>
                    <a:pt x="62" y="368"/>
                    <a:pt x="31" y="398"/>
                  </a:cubicBezTo>
                  <a:cubicBezTo>
                    <a:pt x="1" y="428"/>
                    <a:pt x="1" y="489"/>
                    <a:pt x="1" y="520"/>
                  </a:cubicBezTo>
                  <a:cubicBezTo>
                    <a:pt x="1" y="1371"/>
                    <a:pt x="396" y="2222"/>
                    <a:pt x="1004" y="2769"/>
                  </a:cubicBezTo>
                  <a:cubicBezTo>
                    <a:pt x="1350" y="3075"/>
                    <a:pt x="1795" y="3206"/>
                    <a:pt x="2249" y="3206"/>
                  </a:cubicBezTo>
                  <a:cubicBezTo>
                    <a:pt x="2833" y="3206"/>
                    <a:pt x="3434" y="2989"/>
                    <a:pt x="3861" y="2647"/>
                  </a:cubicBezTo>
                  <a:cubicBezTo>
                    <a:pt x="4591" y="2009"/>
                    <a:pt x="4955" y="1006"/>
                    <a:pt x="4895" y="33"/>
                  </a:cubicBezTo>
                  <a:cubicBezTo>
                    <a:pt x="4895" y="10"/>
                    <a:pt x="4797" y="1"/>
                    <a:pt x="4629" y="1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2673747" y="2560755"/>
              <a:ext cx="212975" cy="58182"/>
            </a:xfrm>
            <a:custGeom>
              <a:avLst/>
              <a:gdLst/>
              <a:ahLst/>
              <a:cxnLst/>
              <a:rect l="l" t="t" r="r" b="b"/>
              <a:pathLst>
                <a:path w="5107" h="1395" extrusionOk="0">
                  <a:moveTo>
                    <a:pt x="4802" y="0"/>
                  </a:moveTo>
                  <a:cubicBezTo>
                    <a:pt x="4745" y="0"/>
                    <a:pt x="4671" y="14"/>
                    <a:pt x="4651" y="14"/>
                  </a:cubicBezTo>
                  <a:cubicBezTo>
                    <a:pt x="4286" y="14"/>
                    <a:pt x="3891" y="44"/>
                    <a:pt x="3526" y="75"/>
                  </a:cubicBezTo>
                  <a:cubicBezTo>
                    <a:pt x="2645" y="135"/>
                    <a:pt x="1763" y="227"/>
                    <a:pt x="882" y="287"/>
                  </a:cubicBezTo>
                  <a:lnTo>
                    <a:pt x="517" y="318"/>
                  </a:lnTo>
                  <a:cubicBezTo>
                    <a:pt x="426" y="348"/>
                    <a:pt x="243" y="318"/>
                    <a:pt x="152" y="379"/>
                  </a:cubicBezTo>
                  <a:cubicBezTo>
                    <a:pt x="0" y="409"/>
                    <a:pt x="0" y="439"/>
                    <a:pt x="0" y="531"/>
                  </a:cubicBezTo>
                  <a:cubicBezTo>
                    <a:pt x="0" y="835"/>
                    <a:pt x="31" y="1047"/>
                    <a:pt x="335" y="1199"/>
                  </a:cubicBezTo>
                  <a:cubicBezTo>
                    <a:pt x="517" y="1260"/>
                    <a:pt x="730" y="1290"/>
                    <a:pt x="912" y="1321"/>
                  </a:cubicBezTo>
                  <a:cubicBezTo>
                    <a:pt x="1328" y="1356"/>
                    <a:pt x="1788" y="1395"/>
                    <a:pt x="2252" y="1395"/>
                  </a:cubicBezTo>
                  <a:cubicBezTo>
                    <a:pt x="3008" y="1395"/>
                    <a:pt x="3775" y="1291"/>
                    <a:pt x="4377" y="895"/>
                  </a:cubicBezTo>
                  <a:cubicBezTo>
                    <a:pt x="4529" y="774"/>
                    <a:pt x="5107" y="287"/>
                    <a:pt x="4864" y="14"/>
                  </a:cubicBezTo>
                  <a:cubicBezTo>
                    <a:pt x="4853" y="4"/>
                    <a:pt x="4830" y="0"/>
                    <a:pt x="48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2498800" y="2168369"/>
              <a:ext cx="188912" cy="76033"/>
            </a:xfrm>
            <a:custGeom>
              <a:avLst/>
              <a:gdLst/>
              <a:ahLst/>
              <a:cxnLst/>
              <a:rect l="l" t="t" r="r" b="b"/>
              <a:pathLst>
                <a:path w="4530" h="1823" extrusionOk="0">
                  <a:moveTo>
                    <a:pt x="2452" y="1"/>
                  </a:moveTo>
                  <a:cubicBezTo>
                    <a:pt x="1315" y="1"/>
                    <a:pt x="179" y="631"/>
                    <a:pt x="1" y="1823"/>
                  </a:cubicBezTo>
                  <a:cubicBezTo>
                    <a:pt x="1672" y="1549"/>
                    <a:pt x="2949" y="1580"/>
                    <a:pt x="4530" y="972"/>
                  </a:cubicBezTo>
                  <a:cubicBezTo>
                    <a:pt x="4063" y="317"/>
                    <a:pt x="3258" y="1"/>
                    <a:pt x="24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2843606" y="2150393"/>
              <a:ext cx="191456" cy="63437"/>
            </a:xfrm>
            <a:custGeom>
              <a:avLst/>
              <a:gdLst/>
              <a:ahLst/>
              <a:cxnLst/>
              <a:rect l="l" t="t" r="r" b="b"/>
              <a:pathLst>
                <a:path w="4591" h="1521" extrusionOk="0">
                  <a:moveTo>
                    <a:pt x="2280" y="0"/>
                  </a:moveTo>
                  <a:cubicBezTo>
                    <a:pt x="1343" y="0"/>
                    <a:pt x="402" y="434"/>
                    <a:pt x="0" y="1312"/>
                  </a:cubicBezTo>
                  <a:cubicBezTo>
                    <a:pt x="956" y="1451"/>
                    <a:pt x="1772" y="1520"/>
                    <a:pt x="2608" y="1520"/>
                  </a:cubicBezTo>
                  <a:cubicBezTo>
                    <a:pt x="3235" y="1520"/>
                    <a:pt x="3874" y="1481"/>
                    <a:pt x="4590" y="1403"/>
                  </a:cubicBezTo>
                  <a:cubicBezTo>
                    <a:pt x="4233" y="472"/>
                    <a:pt x="3258" y="0"/>
                    <a:pt x="22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2346706" y="1741199"/>
              <a:ext cx="939307" cy="683252"/>
            </a:xfrm>
            <a:custGeom>
              <a:avLst/>
              <a:gdLst/>
              <a:ahLst/>
              <a:cxnLst/>
              <a:rect l="l" t="t" r="r" b="b"/>
              <a:pathLst>
                <a:path w="22524" h="16382" extrusionOk="0">
                  <a:moveTo>
                    <a:pt x="2887" y="11608"/>
                  </a:moveTo>
                  <a:cubicBezTo>
                    <a:pt x="2887" y="11609"/>
                    <a:pt x="2887" y="11609"/>
                    <a:pt x="2888" y="11609"/>
                  </a:cubicBezTo>
                  <a:cubicBezTo>
                    <a:pt x="2887" y="11609"/>
                    <a:pt x="2887" y="11609"/>
                    <a:pt x="2887" y="11608"/>
                  </a:cubicBezTo>
                  <a:close/>
                  <a:moveTo>
                    <a:pt x="10967" y="1"/>
                  </a:moveTo>
                  <a:cubicBezTo>
                    <a:pt x="9832" y="1"/>
                    <a:pt x="8690" y="164"/>
                    <a:pt x="7599" y="515"/>
                  </a:cubicBezTo>
                  <a:cubicBezTo>
                    <a:pt x="6778" y="758"/>
                    <a:pt x="5958" y="1153"/>
                    <a:pt x="5228" y="1639"/>
                  </a:cubicBezTo>
                  <a:cubicBezTo>
                    <a:pt x="5107" y="1700"/>
                    <a:pt x="4863" y="1943"/>
                    <a:pt x="4712" y="1974"/>
                  </a:cubicBezTo>
                  <a:cubicBezTo>
                    <a:pt x="4698" y="1976"/>
                    <a:pt x="4683" y="1978"/>
                    <a:pt x="4668" y="1978"/>
                  </a:cubicBezTo>
                  <a:cubicBezTo>
                    <a:pt x="4516" y="1978"/>
                    <a:pt x="4300" y="1849"/>
                    <a:pt x="4134" y="1822"/>
                  </a:cubicBezTo>
                  <a:cubicBezTo>
                    <a:pt x="3678" y="1822"/>
                    <a:pt x="3253" y="2065"/>
                    <a:pt x="2918" y="2338"/>
                  </a:cubicBezTo>
                  <a:cubicBezTo>
                    <a:pt x="1490" y="3433"/>
                    <a:pt x="608" y="5135"/>
                    <a:pt x="304" y="6898"/>
                  </a:cubicBezTo>
                  <a:cubicBezTo>
                    <a:pt x="0" y="8661"/>
                    <a:pt x="213" y="10484"/>
                    <a:pt x="699" y="12217"/>
                  </a:cubicBezTo>
                  <a:cubicBezTo>
                    <a:pt x="790" y="12612"/>
                    <a:pt x="942" y="13038"/>
                    <a:pt x="1125" y="13433"/>
                  </a:cubicBezTo>
                  <a:cubicBezTo>
                    <a:pt x="1155" y="13494"/>
                    <a:pt x="1186" y="13554"/>
                    <a:pt x="1216" y="13615"/>
                  </a:cubicBezTo>
                  <a:cubicBezTo>
                    <a:pt x="1733" y="14557"/>
                    <a:pt x="2675" y="15317"/>
                    <a:pt x="2827" y="16381"/>
                  </a:cubicBezTo>
                  <a:cubicBezTo>
                    <a:pt x="3131" y="14649"/>
                    <a:pt x="2979" y="12855"/>
                    <a:pt x="2401" y="11214"/>
                  </a:cubicBezTo>
                  <a:lnTo>
                    <a:pt x="2401" y="11214"/>
                  </a:lnTo>
                  <a:cubicBezTo>
                    <a:pt x="2523" y="11366"/>
                    <a:pt x="2705" y="11487"/>
                    <a:pt x="2887" y="11608"/>
                  </a:cubicBezTo>
                  <a:lnTo>
                    <a:pt x="2887" y="11608"/>
                  </a:lnTo>
                  <a:cubicBezTo>
                    <a:pt x="2860" y="11571"/>
                    <a:pt x="2979" y="10027"/>
                    <a:pt x="3009" y="9907"/>
                  </a:cubicBezTo>
                  <a:lnTo>
                    <a:pt x="3192" y="7749"/>
                  </a:lnTo>
                  <a:cubicBezTo>
                    <a:pt x="3253" y="8661"/>
                    <a:pt x="3617" y="9725"/>
                    <a:pt x="4499" y="9968"/>
                  </a:cubicBezTo>
                  <a:cubicBezTo>
                    <a:pt x="4544" y="9983"/>
                    <a:pt x="4590" y="9990"/>
                    <a:pt x="4636" y="9990"/>
                  </a:cubicBezTo>
                  <a:cubicBezTo>
                    <a:pt x="4681" y="9990"/>
                    <a:pt x="4727" y="9983"/>
                    <a:pt x="4772" y="9968"/>
                  </a:cubicBezTo>
                  <a:cubicBezTo>
                    <a:pt x="4924" y="9876"/>
                    <a:pt x="4894" y="9633"/>
                    <a:pt x="4833" y="9451"/>
                  </a:cubicBezTo>
                  <a:cubicBezTo>
                    <a:pt x="4438" y="8296"/>
                    <a:pt x="4043" y="7171"/>
                    <a:pt x="3648" y="6016"/>
                  </a:cubicBezTo>
                  <a:lnTo>
                    <a:pt x="3648" y="6016"/>
                  </a:lnTo>
                  <a:cubicBezTo>
                    <a:pt x="4681" y="7566"/>
                    <a:pt x="5988" y="8904"/>
                    <a:pt x="7478" y="9968"/>
                  </a:cubicBezTo>
                  <a:cubicBezTo>
                    <a:pt x="8040" y="10343"/>
                    <a:pt x="8674" y="10718"/>
                    <a:pt x="9317" y="10718"/>
                  </a:cubicBezTo>
                  <a:cubicBezTo>
                    <a:pt x="9403" y="10718"/>
                    <a:pt x="9489" y="10712"/>
                    <a:pt x="9575" y="10697"/>
                  </a:cubicBezTo>
                  <a:cubicBezTo>
                    <a:pt x="8990" y="9527"/>
                    <a:pt x="8180" y="8442"/>
                    <a:pt x="7253" y="7522"/>
                  </a:cubicBezTo>
                  <a:lnTo>
                    <a:pt x="7253" y="7522"/>
                  </a:lnTo>
                  <a:cubicBezTo>
                    <a:pt x="8641" y="8856"/>
                    <a:pt x="10508" y="9667"/>
                    <a:pt x="12432" y="9785"/>
                  </a:cubicBezTo>
                  <a:cubicBezTo>
                    <a:pt x="12541" y="9791"/>
                    <a:pt x="12651" y="9795"/>
                    <a:pt x="12760" y="9795"/>
                  </a:cubicBezTo>
                  <a:cubicBezTo>
                    <a:pt x="13196" y="9795"/>
                    <a:pt x="13624" y="9737"/>
                    <a:pt x="14013" y="9542"/>
                  </a:cubicBezTo>
                  <a:cubicBezTo>
                    <a:pt x="13557" y="9117"/>
                    <a:pt x="13101" y="8721"/>
                    <a:pt x="12645" y="8326"/>
                  </a:cubicBezTo>
                  <a:lnTo>
                    <a:pt x="12645" y="8326"/>
                  </a:lnTo>
                  <a:cubicBezTo>
                    <a:pt x="13452" y="8806"/>
                    <a:pt x="14343" y="9306"/>
                    <a:pt x="15248" y="9306"/>
                  </a:cubicBezTo>
                  <a:cubicBezTo>
                    <a:pt x="15434" y="9306"/>
                    <a:pt x="15620" y="9285"/>
                    <a:pt x="15806" y="9238"/>
                  </a:cubicBezTo>
                  <a:cubicBezTo>
                    <a:pt x="14894" y="8752"/>
                    <a:pt x="14043" y="8174"/>
                    <a:pt x="13283" y="7475"/>
                  </a:cubicBezTo>
                  <a:lnTo>
                    <a:pt x="13283" y="7475"/>
                  </a:lnTo>
                  <a:cubicBezTo>
                    <a:pt x="14134" y="7962"/>
                    <a:pt x="15016" y="8326"/>
                    <a:pt x="15958" y="8569"/>
                  </a:cubicBezTo>
                  <a:cubicBezTo>
                    <a:pt x="16156" y="8622"/>
                    <a:pt x="16377" y="8664"/>
                    <a:pt x="16588" y="8664"/>
                  </a:cubicBezTo>
                  <a:cubicBezTo>
                    <a:pt x="16864" y="8664"/>
                    <a:pt x="17123" y="8593"/>
                    <a:pt x="17295" y="8387"/>
                  </a:cubicBezTo>
                  <a:lnTo>
                    <a:pt x="17295" y="8387"/>
                  </a:lnTo>
                  <a:cubicBezTo>
                    <a:pt x="17083" y="9329"/>
                    <a:pt x="16961" y="10302"/>
                    <a:pt x="16931" y="11244"/>
                  </a:cubicBezTo>
                  <a:cubicBezTo>
                    <a:pt x="16931" y="11548"/>
                    <a:pt x="16961" y="11852"/>
                    <a:pt x="17143" y="12095"/>
                  </a:cubicBezTo>
                  <a:cubicBezTo>
                    <a:pt x="17235" y="12224"/>
                    <a:pt x="17415" y="12308"/>
                    <a:pt x="17583" y="12308"/>
                  </a:cubicBezTo>
                  <a:cubicBezTo>
                    <a:pt x="17694" y="12308"/>
                    <a:pt x="17800" y="12271"/>
                    <a:pt x="17873" y="12187"/>
                  </a:cubicBezTo>
                  <a:lnTo>
                    <a:pt x="17873" y="12187"/>
                  </a:lnTo>
                  <a:cubicBezTo>
                    <a:pt x="17508" y="12673"/>
                    <a:pt x="17295" y="13281"/>
                    <a:pt x="17265" y="13889"/>
                  </a:cubicBezTo>
                  <a:cubicBezTo>
                    <a:pt x="17326" y="13909"/>
                    <a:pt x="17390" y="13919"/>
                    <a:pt x="17454" y="13919"/>
                  </a:cubicBezTo>
                  <a:cubicBezTo>
                    <a:pt x="17582" y="13919"/>
                    <a:pt x="17711" y="13879"/>
                    <a:pt x="17812" y="13798"/>
                  </a:cubicBezTo>
                  <a:lnTo>
                    <a:pt x="17812" y="13798"/>
                  </a:lnTo>
                  <a:cubicBezTo>
                    <a:pt x="17782" y="13919"/>
                    <a:pt x="17812" y="14071"/>
                    <a:pt x="17934" y="14162"/>
                  </a:cubicBezTo>
                  <a:cubicBezTo>
                    <a:pt x="18086" y="13676"/>
                    <a:pt x="18268" y="13159"/>
                    <a:pt x="18420" y="12673"/>
                  </a:cubicBezTo>
                  <a:cubicBezTo>
                    <a:pt x="18572" y="12217"/>
                    <a:pt x="18724" y="11761"/>
                    <a:pt x="19058" y="11457"/>
                  </a:cubicBezTo>
                  <a:cubicBezTo>
                    <a:pt x="19286" y="11229"/>
                    <a:pt x="19613" y="11072"/>
                    <a:pt x="19923" y="11072"/>
                  </a:cubicBezTo>
                  <a:cubicBezTo>
                    <a:pt x="20068" y="11072"/>
                    <a:pt x="20209" y="11106"/>
                    <a:pt x="20335" y="11183"/>
                  </a:cubicBezTo>
                  <a:cubicBezTo>
                    <a:pt x="20548" y="10515"/>
                    <a:pt x="20396" y="9755"/>
                    <a:pt x="19970" y="9208"/>
                  </a:cubicBezTo>
                  <a:cubicBezTo>
                    <a:pt x="21156" y="8965"/>
                    <a:pt x="22159" y="8022"/>
                    <a:pt x="22523" y="6898"/>
                  </a:cubicBezTo>
                  <a:lnTo>
                    <a:pt x="22523" y="6898"/>
                  </a:lnTo>
                  <a:cubicBezTo>
                    <a:pt x="21976" y="6989"/>
                    <a:pt x="21460" y="7080"/>
                    <a:pt x="20943" y="7232"/>
                  </a:cubicBezTo>
                  <a:cubicBezTo>
                    <a:pt x="21520" y="6685"/>
                    <a:pt x="22159" y="5986"/>
                    <a:pt x="21946" y="5196"/>
                  </a:cubicBezTo>
                  <a:cubicBezTo>
                    <a:pt x="21915" y="5135"/>
                    <a:pt x="21885" y="5074"/>
                    <a:pt x="21855" y="5013"/>
                  </a:cubicBezTo>
                  <a:cubicBezTo>
                    <a:pt x="21802" y="4971"/>
                    <a:pt x="21742" y="4955"/>
                    <a:pt x="21680" y="4955"/>
                  </a:cubicBezTo>
                  <a:cubicBezTo>
                    <a:pt x="21563" y="4955"/>
                    <a:pt x="21437" y="5014"/>
                    <a:pt x="21338" y="5074"/>
                  </a:cubicBezTo>
                  <a:cubicBezTo>
                    <a:pt x="21012" y="5207"/>
                    <a:pt x="20658" y="5276"/>
                    <a:pt x="20303" y="5276"/>
                  </a:cubicBezTo>
                  <a:cubicBezTo>
                    <a:pt x="19929" y="5276"/>
                    <a:pt x="19553" y="5200"/>
                    <a:pt x="19210" y="5044"/>
                  </a:cubicBezTo>
                  <a:cubicBezTo>
                    <a:pt x="19697" y="4952"/>
                    <a:pt x="20153" y="4770"/>
                    <a:pt x="20578" y="4496"/>
                  </a:cubicBezTo>
                  <a:cubicBezTo>
                    <a:pt x="20700" y="4405"/>
                    <a:pt x="20852" y="4284"/>
                    <a:pt x="20852" y="4132"/>
                  </a:cubicBezTo>
                  <a:cubicBezTo>
                    <a:pt x="20852" y="3980"/>
                    <a:pt x="20700" y="3889"/>
                    <a:pt x="20608" y="3797"/>
                  </a:cubicBezTo>
                  <a:cubicBezTo>
                    <a:pt x="18329" y="2004"/>
                    <a:pt x="15715" y="606"/>
                    <a:pt x="12858" y="150"/>
                  </a:cubicBezTo>
                  <a:cubicBezTo>
                    <a:pt x="12236" y="52"/>
                    <a:pt x="11602" y="1"/>
                    <a:pt x="10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2346706" y="1856437"/>
              <a:ext cx="939307" cy="568014"/>
            </a:xfrm>
            <a:custGeom>
              <a:avLst/>
              <a:gdLst/>
              <a:ahLst/>
              <a:cxnLst/>
              <a:rect l="l" t="t" r="r" b="b"/>
              <a:pathLst>
                <a:path w="22524" h="13619" extrusionOk="0">
                  <a:moveTo>
                    <a:pt x="2887" y="8845"/>
                  </a:moveTo>
                  <a:cubicBezTo>
                    <a:pt x="2887" y="8846"/>
                    <a:pt x="2887" y="8846"/>
                    <a:pt x="2888" y="8846"/>
                  </a:cubicBezTo>
                  <a:cubicBezTo>
                    <a:pt x="2887" y="8846"/>
                    <a:pt x="2887" y="8846"/>
                    <a:pt x="2887" y="8845"/>
                  </a:cubicBezTo>
                  <a:close/>
                  <a:moveTo>
                    <a:pt x="3070" y="1"/>
                  </a:moveTo>
                  <a:cubicBezTo>
                    <a:pt x="1368" y="1"/>
                    <a:pt x="547" y="2828"/>
                    <a:pt x="304" y="4135"/>
                  </a:cubicBezTo>
                  <a:cubicBezTo>
                    <a:pt x="0" y="5898"/>
                    <a:pt x="213" y="7721"/>
                    <a:pt x="699" y="9454"/>
                  </a:cubicBezTo>
                  <a:cubicBezTo>
                    <a:pt x="790" y="9849"/>
                    <a:pt x="942" y="10275"/>
                    <a:pt x="1125" y="10670"/>
                  </a:cubicBezTo>
                  <a:cubicBezTo>
                    <a:pt x="1155" y="10731"/>
                    <a:pt x="1186" y="10791"/>
                    <a:pt x="1216" y="10852"/>
                  </a:cubicBezTo>
                  <a:cubicBezTo>
                    <a:pt x="1733" y="11794"/>
                    <a:pt x="2675" y="12554"/>
                    <a:pt x="2827" y="13618"/>
                  </a:cubicBezTo>
                  <a:cubicBezTo>
                    <a:pt x="3131" y="11886"/>
                    <a:pt x="2979" y="10092"/>
                    <a:pt x="2401" y="8451"/>
                  </a:cubicBezTo>
                  <a:lnTo>
                    <a:pt x="2401" y="8451"/>
                  </a:lnTo>
                  <a:cubicBezTo>
                    <a:pt x="2523" y="8603"/>
                    <a:pt x="2705" y="8724"/>
                    <a:pt x="2887" y="8845"/>
                  </a:cubicBezTo>
                  <a:lnTo>
                    <a:pt x="2887" y="8845"/>
                  </a:lnTo>
                  <a:cubicBezTo>
                    <a:pt x="2860" y="8808"/>
                    <a:pt x="2979" y="7264"/>
                    <a:pt x="3009" y="7144"/>
                  </a:cubicBezTo>
                  <a:lnTo>
                    <a:pt x="3192" y="4986"/>
                  </a:lnTo>
                  <a:cubicBezTo>
                    <a:pt x="3253" y="5898"/>
                    <a:pt x="3617" y="6962"/>
                    <a:pt x="4499" y="7205"/>
                  </a:cubicBezTo>
                  <a:cubicBezTo>
                    <a:pt x="4544" y="7220"/>
                    <a:pt x="4590" y="7227"/>
                    <a:pt x="4636" y="7227"/>
                  </a:cubicBezTo>
                  <a:cubicBezTo>
                    <a:pt x="4681" y="7227"/>
                    <a:pt x="4727" y="7220"/>
                    <a:pt x="4772" y="7205"/>
                  </a:cubicBezTo>
                  <a:cubicBezTo>
                    <a:pt x="4924" y="7113"/>
                    <a:pt x="4894" y="6870"/>
                    <a:pt x="4833" y="6688"/>
                  </a:cubicBezTo>
                  <a:cubicBezTo>
                    <a:pt x="4438" y="5533"/>
                    <a:pt x="4043" y="4408"/>
                    <a:pt x="3648" y="3253"/>
                  </a:cubicBezTo>
                  <a:lnTo>
                    <a:pt x="3648" y="3253"/>
                  </a:lnTo>
                  <a:cubicBezTo>
                    <a:pt x="4681" y="4803"/>
                    <a:pt x="5988" y="6141"/>
                    <a:pt x="7478" y="7205"/>
                  </a:cubicBezTo>
                  <a:cubicBezTo>
                    <a:pt x="8040" y="7580"/>
                    <a:pt x="8674" y="7955"/>
                    <a:pt x="9317" y="7955"/>
                  </a:cubicBezTo>
                  <a:cubicBezTo>
                    <a:pt x="9403" y="7955"/>
                    <a:pt x="9489" y="7949"/>
                    <a:pt x="9575" y="7934"/>
                  </a:cubicBezTo>
                  <a:cubicBezTo>
                    <a:pt x="8990" y="6764"/>
                    <a:pt x="8180" y="5679"/>
                    <a:pt x="7253" y="4759"/>
                  </a:cubicBezTo>
                  <a:lnTo>
                    <a:pt x="7253" y="4759"/>
                  </a:lnTo>
                  <a:cubicBezTo>
                    <a:pt x="8641" y="6093"/>
                    <a:pt x="10508" y="6904"/>
                    <a:pt x="12432" y="7022"/>
                  </a:cubicBezTo>
                  <a:cubicBezTo>
                    <a:pt x="12541" y="7028"/>
                    <a:pt x="12651" y="7032"/>
                    <a:pt x="12760" y="7032"/>
                  </a:cubicBezTo>
                  <a:cubicBezTo>
                    <a:pt x="13196" y="7032"/>
                    <a:pt x="13624" y="6974"/>
                    <a:pt x="14013" y="6779"/>
                  </a:cubicBezTo>
                  <a:cubicBezTo>
                    <a:pt x="13557" y="6354"/>
                    <a:pt x="13101" y="5958"/>
                    <a:pt x="12645" y="5563"/>
                  </a:cubicBezTo>
                  <a:lnTo>
                    <a:pt x="12645" y="5563"/>
                  </a:lnTo>
                  <a:cubicBezTo>
                    <a:pt x="13452" y="6043"/>
                    <a:pt x="14343" y="6543"/>
                    <a:pt x="15248" y="6543"/>
                  </a:cubicBezTo>
                  <a:cubicBezTo>
                    <a:pt x="15434" y="6543"/>
                    <a:pt x="15620" y="6522"/>
                    <a:pt x="15806" y="6475"/>
                  </a:cubicBezTo>
                  <a:cubicBezTo>
                    <a:pt x="14894" y="5989"/>
                    <a:pt x="14043" y="5411"/>
                    <a:pt x="13283" y="4712"/>
                  </a:cubicBezTo>
                  <a:lnTo>
                    <a:pt x="13283" y="4712"/>
                  </a:lnTo>
                  <a:cubicBezTo>
                    <a:pt x="14134" y="5199"/>
                    <a:pt x="15016" y="5563"/>
                    <a:pt x="15958" y="5806"/>
                  </a:cubicBezTo>
                  <a:cubicBezTo>
                    <a:pt x="16156" y="5859"/>
                    <a:pt x="16377" y="5901"/>
                    <a:pt x="16588" y="5901"/>
                  </a:cubicBezTo>
                  <a:cubicBezTo>
                    <a:pt x="16864" y="5901"/>
                    <a:pt x="17123" y="5830"/>
                    <a:pt x="17295" y="5624"/>
                  </a:cubicBezTo>
                  <a:lnTo>
                    <a:pt x="17295" y="5624"/>
                  </a:lnTo>
                  <a:cubicBezTo>
                    <a:pt x="17083" y="6566"/>
                    <a:pt x="16961" y="7539"/>
                    <a:pt x="16931" y="8481"/>
                  </a:cubicBezTo>
                  <a:cubicBezTo>
                    <a:pt x="16931" y="8785"/>
                    <a:pt x="16961" y="9089"/>
                    <a:pt x="17143" y="9332"/>
                  </a:cubicBezTo>
                  <a:cubicBezTo>
                    <a:pt x="17235" y="9461"/>
                    <a:pt x="17415" y="9545"/>
                    <a:pt x="17583" y="9545"/>
                  </a:cubicBezTo>
                  <a:cubicBezTo>
                    <a:pt x="17694" y="9545"/>
                    <a:pt x="17800" y="9508"/>
                    <a:pt x="17873" y="9424"/>
                  </a:cubicBezTo>
                  <a:lnTo>
                    <a:pt x="17873" y="9424"/>
                  </a:lnTo>
                  <a:cubicBezTo>
                    <a:pt x="17508" y="9910"/>
                    <a:pt x="17295" y="10518"/>
                    <a:pt x="17265" y="11126"/>
                  </a:cubicBezTo>
                  <a:cubicBezTo>
                    <a:pt x="17326" y="11146"/>
                    <a:pt x="17390" y="11156"/>
                    <a:pt x="17454" y="11156"/>
                  </a:cubicBezTo>
                  <a:cubicBezTo>
                    <a:pt x="17582" y="11156"/>
                    <a:pt x="17711" y="11116"/>
                    <a:pt x="17812" y="11035"/>
                  </a:cubicBezTo>
                  <a:lnTo>
                    <a:pt x="17812" y="11035"/>
                  </a:lnTo>
                  <a:cubicBezTo>
                    <a:pt x="17782" y="11156"/>
                    <a:pt x="17812" y="11308"/>
                    <a:pt x="17934" y="11399"/>
                  </a:cubicBezTo>
                  <a:cubicBezTo>
                    <a:pt x="18086" y="10913"/>
                    <a:pt x="18268" y="10396"/>
                    <a:pt x="18420" y="9910"/>
                  </a:cubicBezTo>
                  <a:cubicBezTo>
                    <a:pt x="18572" y="9454"/>
                    <a:pt x="18724" y="8998"/>
                    <a:pt x="19058" y="8694"/>
                  </a:cubicBezTo>
                  <a:cubicBezTo>
                    <a:pt x="19286" y="8466"/>
                    <a:pt x="19613" y="8309"/>
                    <a:pt x="19923" y="8309"/>
                  </a:cubicBezTo>
                  <a:cubicBezTo>
                    <a:pt x="20068" y="8309"/>
                    <a:pt x="20209" y="8343"/>
                    <a:pt x="20335" y="8420"/>
                  </a:cubicBezTo>
                  <a:cubicBezTo>
                    <a:pt x="20548" y="7752"/>
                    <a:pt x="20396" y="6992"/>
                    <a:pt x="19970" y="6445"/>
                  </a:cubicBezTo>
                  <a:cubicBezTo>
                    <a:pt x="21156" y="6202"/>
                    <a:pt x="22159" y="5259"/>
                    <a:pt x="22523" y="4135"/>
                  </a:cubicBezTo>
                  <a:lnTo>
                    <a:pt x="22523" y="4135"/>
                  </a:lnTo>
                  <a:cubicBezTo>
                    <a:pt x="21976" y="4226"/>
                    <a:pt x="21460" y="4317"/>
                    <a:pt x="20943" y="4469"/>
                  </a:cubicBezTo>
                  <a:cubicBezTo>
                    <a:pt x="21277" y="4135"/>
                    <a:pt x="21703" y="3740"/>
                    <a:pt x="21855" y="3284"/>
                  </a:cubicBezTo>
                  <a:cubicBezTo>
                    <a:pt x="22007" y="2919"/>
                    <a:pt x="21855" y="2645"/>
                    <a:pt x="21915" y="2250"/>
                  </a:cubicBezTo>
                  <a:lnTo>
                    <a:pt x="21915" y="2250"/>
                  </a:lnTo>
                  <a:cubicBezTo>
                    <a:pt x="21612" y="3132"/>
                    <a:pt x="20700" y="3648"/>
                    <a:pt x="19788" y="3679"/>
                  </a:cubicBezTo>
                  <a:cubicBezTo>
                    <a:pt x="19755" y="3680"/>
                    <a:pt x="19722" y="3680"/>
                    <a:pt x="19689" y="3680"/>
                  </a:cubicBezTo>
                  <a:cubicBezTo>
                    <a:pt x="18812" y="3680"/>
                    <a:pt x="17966" y="3297"/>
                    <a:pt x="17204" y="2858"/>
                  </a:cubicBezTo>
                  <a:cubicBezTo>
                    <a:pt x="16414" y="2402"/>
                    <a:pt x="15684" y="1855"/>
                    <a:pt x="14864" y="1490"/>
                  </a:cubicBezTo>
                  <a:lnTo>
                    <a:pt x="14864" y="1490"/>
                  </a:lnTo>
                  <a:cubicBezTo>
                    <a:pt x="15016" y="2311"/>
                    <a:pt x="15441" y="3101"/>
                    <a:pt x="16080" y="3679"/>
                  </a:cubicBezTo>
                  <a:cubicBezTo>
                    <a:pt x="15993" y="3682"/>
                    <a:pt x="15907" y="3684"/>
                    <a:pt x="15821" y="3684"/>
                  </a:cubicBezTo>
                  <a:cubicBezTo>
                    <a:pt x="14483" y="3684"/>
                    <a:pt x="13176" y="3251"/>
                    <a:pt x="11976" y="2737"/>
                  </a:cubicBezTo>
                  <a:cubicBezTo>
                    <a:pt x="10669" y="2159"/>
                    <a:pt x="9392" y="1490"/>
                    <a:pt x="8055" y="1065"/>
                  </a:cubicBezTo>
                  <a:lnTo>
                    <a:pt x="8055" y="1065"/>
                  </a:lnTo>
                  <a:cubicBezTo>
                    <a:pt x="8268" y="1794"/>
                    <a:pt x="8602" y="2463"/>
                    <a:pt x="8967" y="3132"/>
                  </a:cubicBezTo>
                  <a:cubicBezTo>
                    <a:pt x="7812" y="2919"/>
                    <a:pt x="6657" y="2493"/>
                    <a:pt x="5654" y="1855"/>
                  </a:cubicBezTo>
                  <a:lnTo>
                    <a:pt x="5654" y="1855"/>
                  </a:lnTo>
                  <a:cubicBezTo>
                    <a:pt x="5775" y="2433"/>
                    <a:pt x="6019" y="2980"/>
                    <a:pt x="6414" y="3436"/>
                  </a:cubicBezTo>
                  <a:cubicBezTo>
                    <a:pt x="5502" y="2828"/>
                    <a:pt x="4742" y="2007"/>
                    <a:pt x="4195" y="1065"/>
                  </a:cubicBezTo>
                  <a:cubicBezTo>
                    <a:pt x="4134" y="943"/>
                    <a:pt x="4073" y="822"/>
                    <a:pt x="3952" y="822"/>
                  </a:cubicBezTo>
                  <a:cubicBezTo>
                    <a:pt x="3860" y="822"/>
                    <a:pt x="3800" y="852"/>
                    <a:pt x="3739" y="882"/>
                  </a:cubicBezTo>
                  <a:cubicBezTo>
                    <a:pt x="3253" y="1217"/>
                    <a:pt x="2857" y="1673"/>
                    <a:pt x="2614" y="2220"/>
                  </a:cubicBezTo>
                  <a:lnTo>
                    <a:pt x="30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2315011" y="2049085"/>
              <a:ext cx="205385" cy="697600"/>
            </a:xfrm>
            <a:custGeom>
              <a:avLst/>
              <a:gdLst/>
              <a:ahLst/>
              <a:cxnLst/>
              <a:rect l="l" t="t" r="r" b="b"/>
              <a:pathLst>
                <a:path w="4925" h="16726" extrusionOk="0">
                  <a:moveTo>
                    <a:pt x="1799" y="1"/>
                  </a:moveTo>
                  <a:cubicBezTo>
                    <a:pt x="1220" y="1"/>
                    <a:pt x="357" y="446"/>
                    <a:pt x="122" y="1005"/>
                  </a:cubicBezTo>
                  <a:cubicBezTo>
                    <a:pt x="31" y="1218"/>
                    <a:pt x="31" y="1431"/>
                    <a:pt x="31" y="1674"/>
                  </a:cubicBezTo>
                  <a:cubicBezTo>
                    <a:pt x="0" y="3589"/>
                    <a:pt x="304" y="5412"/>
                    <a:pt x="456" y="7297"/>
                  </a:cubicBezTo>
                  <a:cubicBezTo>
                    <a:pt x="669" y="9637"/>
                    <a:pt x="973" y="11978"/>
                    <a:pt x="1368" y="14288"/>
                  </a:cubicBezTo>
                  <a:cubicBezTo>
                    <a:pt x="1550" y="15200"/>
                    <a:pt x="1824" y="16294"/>
                    <a:pt x="2706" y="16628"/>
                  </a:cubicBezTo>
                  <a:cubicBezTo>
                    <a:pt x="2886" y="16695"/>
                    <a:pt x="3087" y="16726"/>
                    <a:pt x="3291" y="16726"/>
                  </a:cubicBezTo>
                  <a:cubicBezTo>
                    <a:pt x="3744" y="16726"/>
                    <a:pt x="4216" y="16575"/>
                    <a:pt x="4529" y="16324"/>
                  </a:cubicBezTo>
                  <a:cubicBezTo>
                    <a:pt x="4681" y="16172"/>
                    <a:pt x="4803" y="16051"/>
                    <a:pt x="4833" y="15899"/>
                  </a:cubicBezTo>
                  <a:cubicBezTo>
                    <a:pt x="4924" y="15565"/>
                    <a:pt x="4772" y="15200"/>
                    <a:pt x="4651" y="14714"/>
                  </a:cubicBezTo>
                  <a:cubicBezTo>
                    <a:pt x="4347" y="13224"/>
                    <a:pt x="4073" y="11704"/>
                    <a:pt x="3861" y="10185"/>
                  </a:cubicBezTo>
                  <a:cubicBezTo>
                    <a:pt x="3405" y="7297"/>
                    <a:pt x="3070" y="4349"/>
                    <a:pt x="2888" y="1400"/>
                  </a:cubicBezTo>
                  <a:cubicBezTo>
                    <a:pt x="2857" y="944"/>
                    <a:pt x="2797" y="428"/>
                    <a:pt x="2402" y="154"/>
                  </a:cubicBezTo>
                  <a:cubicBezTo>
                    <a:pt x="2250" y="63"/>
                    <a:pt x="2037" y="2"/>
                    <a:pt x="1854" y="2"/>
                  </a:cubicBezTo>
                  <a:cubicBezTo>
                    <a:pt x="1836" y="1"/>
                    <a:pt x="1818" y="1"/>
                    <a:pt x="1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2047524" y="2251201"/>
              <a:ext cx="408226" cy="715826"/>
            </a:xfrm>
            <a:custGeom>
              <a:avLst/>
              <a:gdLst/>
              <a:ahLst/>
              <a:cxnLst/>
              <a:rect l="l" t="t" r="r" b="b"/>
              <a:pathLst>
                <a:path w="9789" h="17163" extrusionOk="0">
                  <a:moveTo>
                    <a:pt x="8530" y="1"/>
                  </a:moveTo>
                  <a:cubicBezTo>
                    <a:pt x="8287" y="1"/>
                    <a:pt x="7968" y="165"/>
                    <a:pt x="7812" y="232"/>
                  </a:cubicBezTo>
                  <a:cubicBezTo>
                    <a:pt x="6657" y="688"/>
                    <a:pt x="5381" y="1083"/>
                    <a:pt x="4378" y="1782"/>
                  </a:cubicBezTo>
                  <a:cubicBezTo>
                    <a:pt x="3952" y="2056"/>
                    <a:pt x="4013" y="2360"/>
                    <a:pt x="4074" y="2785"/>
                  </a:cubicBezTo>
                  <a:cubicBezTo>
                    <a:pt x="4074" y="2877"/>
                    <a:pt x="4074" y="2937"/>
                    <a:pt x="4043" y="2998"/>
                  </a:cubicBezTo>
                  <a:cubicBezTo>
                    <a:pt x="4013" y="3089"/>
                    <a:pt x="3952" y="3150"/>
                    <a:pt x="3861" y="3241"/>
                  </a:cubicBezTo>
                  <a:cubicBezTo>
                    <a:pt x="3162" y="3910"/>
                    <a:pt x="3405" y="5460"/>
                    <a:pt x="3344" y="6372"/>
                  </a:cubicBezTo>
                  <a:cubicBezTo>
                    <a:pt x="3253" y="7375"/>
                    <a:pt x="3101" y="8409"/>
                    <a:pt x="2828" y="9381"/>
                  </a:cubicBezTo>
                  <a:cubicBezTo>
                    <a:pt x="2706" y="9837"/>
                    <a:pt x="2554" y="10293"/>
                    <a:pt x="2372" y="10719"/>
                  </a:cubicBezTo>
                  <a:cubicBezTo>
                    <a:pt x="1733" y="12147"/>
                    <a:pt x="852" y="13485"/>
                    <a:pt x="1" y="14792"/>
                  </a:cubicBezTo>
                  <a:cubicBezTo>
                    <a:pt x="761" y="15582"/>
                    <a:pt x="1521" y="16372"/>
                    <a:pt x="2280" y="17162"/>
                  </a:cubicBezTo>
                  <a:cubicBezTo>
                    <a:pt x="3344" y="16068"/>
                    <a:pt x="3648" y="14427"/>
                    <a:pt x="4864" y="13393"/>
                  </a:cubicBezTo>
                  <a:cubicBezTo>
                    <a:pt x="5138" y="13181"/>
                    <a:pt x="5502" y="13120"/>
                    <a:pt x="5837" y="12998"/>
                  </a:cubicBezTo>
                  <a:cubicBezTo>
                    <a:pt x="6779" y="12634"/>
                    <a:pt x="7265" y="11235"/>
                    <a:pt x="7296" y="10354"/>
                  </a:cubicBezTo>
                  <a:cubicBezTo>
                    <a:pt x="7326" y="9868"/>
                    <a:pt x="7296" y="9381"/>
                    <a:pt x="7387" y="8925"/>
                  </a:cubicBezTo>
                  <a:cubicBezTo>
                    <a:pt x="7448" y="8500"/>
                    <a:pt x="7782" y="7861"/>
                    <a:pt x="8177" y="7740"/>
                  </a:cubicBezTo>
                  <a:lnTo>
                    <a:pt x="8177" y="7740"/>
                  </a:lnTo>
                  <a:cubicBezTo>
                    <a:pt x="8147" y="7953"/>
                    <a:pt x="8116" y="8257"/>
                    <a:pt x="8299" y="8378"/>
                  </a:cubicBezTo>
                  <a:cubicBezTo>
                    <a:pt x="8364" y="8443"/>
                    <a:pt x="8455" y="8474"/>
                    <a:pt x="8545" y="8474"/>
                  </a:cubicBezTo>
                  <a:cubicBezTo>
                    <a:pt x="8622" y="8474"/>
                    <a:pt x="8698" y="8451"/>
                    <a:pt x="8755" y="8409"/>
                  </a:cubicBezTo>
                  <a:cubicBezTo>
                    <a:pt x="8907" y="8317"/>
                    <a:pt x="9028" y="8165"/>
                    <a:pt x="9089" y="8013"/>
                  </a:cubicBezTo>
                  <a:cubicBezTo>
                    <a:pt x="9332" y="7497"/>
                    <a:pt x="9393" y="6798"/>
                    <a:pt x="9089" y="6311"/>
                  </a:cubicBezTo>
                  <a:cubicBezTo>
                    <a:pt x="8949" y="6091"/>
                    <a:pt x="8571" y="5989"/>
                    <a:pt x="8233" y="5989"/>
                  </a:cubicBezTo>
                  <a:cubicBezTo>
                    <a:pt x="8071" y="5989"/>
                    <a:pt x="7918" y="6013"/>
                    <a:pt x="7806" y="6058"/>
                  </a:cubicBezTo>
                  <a:lnTo>
                    <a:pt x="7806" y="6058"/>
                  </a:lnTo>
                  <a:cubicBezTo>
                    <a:pt x="8435" y="5789"/>
                    <a:pt x="9004" y="5576"/>
                    <a:pt x="9515" y="5126"/>
                  </a:cubicBezTo>
                  <a:cubicBezTo>
                    <a:pt x="9545" y="5095"/>
                    <a:pt x="9575" y="5065"/>
                    <a:pt x="9606" y="5035"/>
                  </a:cubicBezTo>
                  <a:cubicBezTo>
                    <a:pt x="9606" y="5004"/>
                    <a:pt x="9606" y="4974"/>
                    <a:pt x="9606" y="4913"/>
                  </a:cubicBezTo>
                  <a:cubicBezTo>
                    <a:pt x="9515" y="4609"/>
                    <a:pt x="9454" y="4275"/>
                    <a:pt x="9393" y="3971"/>
                  </a:cubicBezTo>
                  <a:cubicBezTo>
                    <a:pt x="9363" y="3758"/>
                    <a:pt x="9302" y="3515"/>
                    <a:pt x="9120" y="3393"/>
                  </a:cubicBezTo>
                  <a:lnTo>
                    <a:pt x="9120" y="3393"/>
                  </a:lnTo>
                  <a:cubicBezTo>
                    <a:pt x="9148" y="3400"/>
                    <a:pt x="9177" y="3404"/>
                    <a:pt x="9205" y="3404"/>
                  </a:cubicBezTo>
                  <a:cubicBezTo>
                    <a:pt x="9418" y="3404"/>
                    <a:pt x="9613" y="3216"/>
                    <a:pt x="9667" y="3029"/>
                  </a:cubicBezTo>
                  <a:cubicBezTo>
                    <a:pt x="9788" y="2664"/>
                    <a:pt x="9636" y="2177"/>
                    <a:pt x="9515" y="1843"/>
                  </a:cubicBezTo>
                  <a:cubicBezTo>
                    <a:pt x="9490" y="1794"/>
                    <a:pt x="9212" y="1277"/>
                    <a:pt x="9024" y="1277"/>
                  </a:cubicBezTo>
                  <a:cubicBezTo>
                    <a:pt x="8983" y="1277"/>
                    <a:pt x="8945" y="1303"/>
                    <a:pt x="8916" y="1365"/>
                  </a:cubicBezTo>
                  <a:lnTo>
                    <a:pt x="8916" y="1365"/>
                  </a:lnTo>
                  <a:cubicBezTo>
                    <a:pt x="9025" y="1095"/>
                    <a:pt x="8966" y="771"/>
                    <a:pt x="8907" y="475"/>
                  </a:cubicBezTo>
                  <a:cubicBezTo>
                    <a:pt x="8876" y="323"/>
                    <a:pt x="8846" y="171"/>
                    <a:pt x="8755" y="80"/>
                  </a:cubicBezTo>
                  <a:cubicBezTo>
                    <a:pt x="8698" y="23"/>
                    <a:pt x="8619" y="1"/>
                    <a:pt x="8530" y="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2233856" y="2246905"/>
              <a:ext cx="221899" cy="291619"/>
            </a:xfrm>
            <a:custGeom>
              <a:avLst/>
              <a:gdLst/>
              <a:ahLst/>
              <a:cxnLst/>
              <a:rect l="l" t="t" r="r" b="b"/>
              <a:pathLst>
                <a:path w="5321" h="6992" extrusionOk="0">
                  <a:moveTo>
                    <a:pt x="3983" y="1"/>
                  </a:moveTo>
                  <a:lnTo>
                    <a:pt x="3983" y="1"/>
                  </a:lnTo>
                  <a:cubicBezTo>
                    <a:pt x="3983" y="5"/>
                    <a:pt x="3984" y="8"/>
                    <a:pt x="3986" y="12"/>
                  </a:cubicBezTo>
                  <a:lnTo>
                    <a:pt x="3986" y="12"/>
                  </a:lnTo>
                  <a:cubicBezTo>
                    <a:pt x="3985" y="8"/>
                    <a:pt x="3984" y="4"/>
                    <a:pt x="3983" y="1"/>
                  </a:cubicBezTo>
                  <a:close/>
                  <a:moveTo>
                    <a:pt x="3986" y="12"/>
                  </a:moveTo>
                  <a:cubicBezTo>
                    <a:pt x="4100" y="434"/>
                    <a:pt x="3858" y="854"/>
                    <a:pt x="3496" y="1125"/>
                  </a:cubicBezTo>
                  <a:cubicBezTo>
                    <a:pt x="3162" y="1369"/>
                    <a:pt x="2737" y="1460"/>
                    <a:pt x="2311" y="1612"/>
                  </a:cubicBezTo>
                  <a:cubicBezTo>
                    <a:pt x="1521" y="1855"/>
                    <a:pt x="761" y="2280"/>
                    <a:pt x="123" y="2828"/>
                  </a:cubicBezTo>
                  <a:cubicBezTo>
                    <a:pt x="1369" y="2524"/>
                    <a:pt x="2585" y="2128"/>
                    <a:pt x="3770" y="1612"/>
                  </a:cubicBezTo>
                  <a:cubicBezTo>
                    <a:pt x="3935" y="1541"/>
                    <a:pt x="4100" y="1470"/>
                    <a:pt x="4264" y="1470"/>
                  </a:cubicBezTo>
                  <a:cubicBezTo>
                    <a:pt x="4312" y="1470"/>
                    <a:pt x="4360" y="1476"/>
                    <a:pt x="4408" y="1490"/>
                  </a:cubicBezTo>
                  <a:cubicBezTo>
                    <a:pt x="4743" y="1581"/>
                    <a:pt x="4895" y="1946"/>
                    <a:pt x="4803" y="2250"/>
                  </a:cubicBezTo>
                  <a:cubicBezTo>
                    <a:pt x="4743" y="2554"/>
                    <a:pt x="4469" y="2767"/>
                    <a:pt x="4196" y="2919"/>
                  </a:cubicBezTo>
                  <a:cubicBezTo>
                    <a:pt x="3892" y="3040"/>
                    <a:pt x="3588" y="3101"/>
                    <a:pt x="3284" y="3162"/>
                  </a:cubicBezTo>
                  <a:cubicBezTo>
                    <a:pt x="2311" y="3375"/>
                    <a:pt x="1399" y="3800"/>
                    <a:pt x="609" y="4378"/>
                  </a:cubicBezTo>
                  <a:cubicBezTo>
                    <a:pt x="305" y="4590"/>
                    <a:pt x="1" y="4894"/>
                    <a:pt x="123" y="5259"/>
                  </a:cubicBezTo>
                  <a:cubicBezTo>
                    <a:pt x="1399" y="4469"/>
                    <a:pt x="2767" y="3831"/>
                    <a:pt x="4196" y="3405"/>
                  </a:cubicBezTo>
                  <a:cubicBezTo>
                    <a:pt x="4288" y="3387"/>
                    <a:pt x="4380" y="3357"/>
                    <a:pt x="4466" y="3357"/>
                  </a:cubicBezTo>
                  <a:cubicBezTo>
                    <a:pt x="4521" y="3357"/>
                    <a:pt x="4573" y="3369"/>
                    <a:pt x="4621" y="3405"/>
                  </a:cubicBezTo>
                  <a:cubicBezTo>
                    <a:pt x="4654" y="3438"/>
                    <a:pt x="4675" y="3471"/>
                    <a:pt x="4690" y="3504"/>
                  </a:cubicBezTo>
                  <a:lnTo>
                    <a:pt x="4690" y="3504"/>
                  </a:lnTo>
                  <a:cubicBezTo>
                    <a:pt x="4677" y="3502"/>
                    <a:pt x="4664" y="3499"/>
                    <a:pt x="4652" y="3496"/>
                  </a:cubicBezTo>
                  <a:lnTo>
                    <a:pt x="4652" y="3496"/>
                  </a:lnTo>
                  <a:cubicBezTo>
                    <a:pt x="4670" y="3509"/>
                    <a:pt x="4687" y="3523"/>
                    <a:pt x="4703" y="3538"/>
                  </a:cubicBezTo>
                  <a:lnTo>
                    <a:pt x="4703" y="3538"/>
                  </a:lnTo>
                  <a:cubicBezTo>
                    <a:pt x="4699" y="3526"/>
                    <a:pt x="4695" y="3515"/>
                    <a:pt x="4690" y="3504"/>
                  </a:cubicBezTo>
                  <a:lnTo>
                    <a:pt x="4690" y="3504"/>
                  </a:lnTo>
                  <a:cubicBezTo>
                    <a:pt x="4706" y="3506"/>
                    <a:pt x="4722" y="3507"/>
                    <a:pt x="4737" y="3507"/>
                  </a:cubicBezTo>
                  <a:cubicBezTo>
                    <a:pt x="4950" y="3507"/>
                    <a:pt x="5145" y="3319"/>
                    <a:pt x="5199" y="3132"/>
                  </a:cubicBezTo>
                  <a:cubicBezTo>
                    <a:pt x="5320" y="2797"/>
                    <a:pt x="5168" y="2280"/>
                    <a:pt x="5047" y="1946"/>
                  </a:cubicBezTo>
                  <a:cubicBezTo>
                    <a:pt x="5022" y="1897"/>
                    <a:pt x="4744" y="1380"/>
                    <a:pt x="4556" y="1380"/>
                  </a:cubicBezTo>
                  <a:cubicBezTo>
                    <a:pt x="4515" y="1380"/>
                    <a:pt x="4477" y="1406"/>
                    <a:pt x="4448" y="1468"/>
                  </a:cubicBezTo>
                  <a:lnTo>
                    <a:pt x="4448" y="1468"/>
                  </a:lnTo>
                  <a:cubicBezTo>
                    <a:pt x="4557" y="1198"/>
                    <a:pt x="4498" y="874"/>
                    <a:pt x="4439" y="578"/>
                  </a:cubicBezTo>
                  <a:cubicBezTo>
                    <a:pt x="4408" y="457"/>
                    <a:pt x="4378" y="274"/>
                    <a:pt x="4287" y="153"/>
                  </a:cubicBezTo>
                  <a:cubicBezTo>
                    <a:pt x="4258" y="96"/>
                    <a:pt x="4016" y="65"/>
                    <a:pt x="3986" y="12"/>
                  </a:cubicBezTo>
                  <a:close/>
                  <a:moveTo>
                    <a:pt x="4703" y="3538"/>
                  </a:moveTo>
                  <a:lnTo>
                    <a:pt x="4703" y="3538"/>
                  </a:lnTo>
                  <a:cubicBezTo>
                    <a:pt x="4719" y="3585"/>
                    <a:pt x="4727" y="3632"/>
                    <a:pt x="4743" y="3679"/>
                  </a:cubicBezTo>
                  <a:cubicBezTo>
                    <a:pt x="4834" y="4074"/>
                    <a:pt x="4895" y="4530"/>
                    <a:pt x="4621" y="4803"/>
                  </a:cubicBezTo>
                  <a:cubicBezTo>
                    <a:pt x="4469" y="4986"/>
                    <a:pt x="4226" y="5016"/>
                    <a:pt x="4013" y="5077"/>
                  </a:cubicBezTo>
                  <a:cubicBezTo>
                    <a:pt x="3010" y="5320"/>
                    <a:pt x="2037" y="5837"/>
                    <a:pt x="1247" y="6505"/>
                  </a:cubicBezTo>
                  <a:cubicBezTo>
                    <a:pt x="1128" y="6625"/>
                    <a:pt x="980" y="6802"/>
                    <a:pt x="1031" y="6981"/>
                  </a:cubicBezTo>
                  <a:lnTo>
                    <a:pt x="1031" y="6981"/>
                  </a:lnTo>
                  <a:cubicBezTo>
                    <a:pt x="2334" y="6470"/>
                    <a:pt x="3960" y="6134"/>
                    <a:pt x="5047" y="5229"/>
                  </a:cubicBezTo>
                  <a:cubicBezTo>
                    <a:pt x="5077" y="5198"/>
                    <a:pt x="5107" y="5198"/>
                    <a:pt x="5138" y="5138"/>
                  </a:cubicBezTo>
                  <a:cubicBezTo>
                    <a:pt x="5138" y="5107"/>
                    <a:pt x="5138" y="5077"/>
                    <a:pt x="5138" y="5016"/>
                  </a:cubicBezTo>
                  <a:cubicBezTo>
                    <a:pt x="5047" y="4712"/>
                    <a:pt x="4986" y="4378"/>
                    <a:pt x="4925" y="4074"/>
                  </a:cubicBezTo>
                  <a:cubicBezTo>
                    <a:pt x="4871" y="3883"/>
                    <a:pt x="4840" y="3668"/>
                    <a:pt x="4703" y="3538"/>
                  </a:cubicBezTo>
                  <a:close/>
                  <a:moveTo>
                    <a:pt x="1031" y="6981"/>
                  </a:moveTo>
                  <a:lnTo>
                    <a:pt x="1031" y="6981"/>
                  </a:lnTo>
                  <a:cubicBezTo>
                    <a:pt x="1022" y="6985"/>
                    <a:pt x="1013" y="6988"/>
                    <a:pt x="1004" y="6992"/>
                  </a:cubicBezTo>
                  <a:lnTo>
                    <a:pt x="1034" y="6992"/>
                  </a:lnTo>
                  <a:cubicBezTo>
                    <a:pt x="1033" y="6988"/>
                    <a:pt x="1032" y="6985"/>
                    <a:pt x="1031" y="698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2047524" y="2545574"/>
              <a:ext cx="391920" cy="421454"/>
            </a:xfrm>
            <a:custGeom>
              <a:avLst/>
              <a:gdLst/>
              <a:ahLst/>
              <a:cxnLst/>
              <a:rect l="l" t="t" r="r" b="b"/>
              <a:pathLst>
                <a:path w="9398" h="10105" extrusionOk="0">
                  <a:moveTo>
                    <a:pt x="8747" y="1"/>
                  </a:moveTo>
                  <a:cubicBezTo>
                    <a:pt x="8543" y="1"/>
                    <a:pt x="8290" y="68"/>
                    <a:pt x="8025" y="195"/>
                  </a:cubicBezTo>
                  <a:cubicBezTo>
                    <a:pt x="7661" y="347"/>
                    <a:pt x="7357" y="560"/>
                    <a:pt x="7053" y="773"/>
                  </a:cubicBezTo>
                  <a:cubicBezTo>
                    <a:pt x="6901" y="895"/>
                    <a:pt x="6718" y="1047"/>
                    <a:pt x="6566" y="1229"/>
                  </a:cubicBezTo>
                  <a:cubicBezTo>
                    <a:pt x="6414" y="1442"/>
                    <a:pt x="6354" y="1685"/>
                    <a:pt x="6262" y="1928"/>
                  </a:cubicBezTo>
                  <a:cubicBezTo>
                    <a:pt x="6171" y="2262"/>
                    <a:pt x="6080" y="2597"/>
                    <a:pt x="5989" y="2931"/>
                  </a:cubicBezTo>
                  <a:cubicBezTo>
                    <a:pt x="5837" y="3509"/>
                    <a:pt x="5685" y="4056"/>
                    <a:pt x="5442" y="4603"/>
                  </a:cubicBezTo>
                  <a:cubicBezTo>
                    <a:pt x="5077" y="5211"/>
                    <a:pt x="4499" y="5636"/>
                    <a:pt x="3891" y="5971"/>
                  </a:cubicBezTo>
                  <a:cubicBezTo>
                    <a:pt x="3527" y="6153"/>
                    <a:pt x="3132" y="6305"/>
                    <a:pt x="2736" y="6305"/>
                  </a:cubicBezTo>
                  <a:cubicBezTo>
                    <a:pt x="2725" y="6306"/>
                    <a:pt x="2714" y="6306"/>
                    <a:pt x="2703" y="6306"/>
                  </a:cubicBezTo>
                  <a:cubicBezTo>
                    <a:pt x="2227" y="6306"/>
                    <a:pt x="1732" y="5759"/>
                    <a:pt x="1376" y="5759"/>
                  </a:cubicBezTo>
                  <a:cubicBezTo>
                    <a:pt x="1331" y="5759"/>
                    <a:pt x="1288" y="5768"/>
                    <a:pt x="1247" y="5788"/>
                  </a:cubicBezTo>
                  <a:cubicBezTo>
                    <a:pt x="1034" y="5910"/>
                    <a:pt x="791" y="6548"/>
                    <a:pt x="639" y="6761"/>
                  </a:cubicBezTo>
                  <a:cubicBezTo>
                    <a:pt x="426" y="7095"/>
                    <a:pt x="214" y="7399"/>
                    <a:pt x="1" y="7734"/>
                  </a:cubicBezTo>
                  <a:cubicBezTo>
                    <a:pt x="761" y="8524"/>
                    <a:pt x="1521" y="9314"/>
                    <a:pt x="2280" y="10104"/>
                  </a:cubicBezTo>
                  <a:cubicBezTo>
                    <a:pt x="3344" y="9010"/>
                    <a:pt x="3648" y="7399"/>
                    <a:pt x="4895" y="6366"/>
                  </a:cubicBezTo>
                  <a:cubicBezTo>
                    <a:pt x="5138" y="6123"/>
                    <a:pt x="5502" y="6092"/>
                    <a:pt x="5837" y="5940"/>
                  </a:cubicBezTo>
                  <a:cubicBezTo>
                    <a:pt x="6779" y="5606"/>
                    <a:pt x="7265" y="4177"/>
                    <a:pt x="7296" y="3296"/>
                  </a:cubicBezTo>
                  <a:cubicBezTo>
                    <a:pt x="7326" y="2810"/>
                    <a:pt x="7296" y="2323"/>
                    <a:pt x="7387" y="1867"/>
                  </a:cubicBezTo>
                  <a:cubicBezTo>
                    <a:pt x="7478" y="1442"/>
                    <a:pt x="7782" y="834"/>
                    <a:pt x="8177" y="712"/>
                  </a:cubicBezTo>
                  <a:lnTo>
                    <a:pt x="8177" y="712"/>
                  </a:lnTo>
                  <a:cubicBezTo>
                    <a:pt x="8147" y="895"/>
                    <a:pt x="8116" y="1199"/>
                    <a:pt x="8299" y="1351"/>
                  </a:cubicBezTo>
                  <a:cubicBezTo>
                    <a:pt x="8360" y="1396"/>
                    <a:pt x="8443" y="1419"/>
                    <a:pt x="8531" y="1419"/>
                  </a:cubicBezTo>
                  <a:cubicBezTo>
                    <a:pt x="8618" y="1419"/>
                    <a:pt x="8709" y="1396"/>
                    <a:pt x="8785" y="1351"/>
                  </a:cubicBezTo>
                  <a:cubicBezTo>
                    <a:pt x="8907" y="1259"/>
                    <a:pt x="9028" y="1107"/>
                    <a:pt x="9089" y="955"/>
                  </a:cubicBezTo>
                  <a:cubicBezTo>
                    <a:pt x="9398" y="297"/>
                    <a:pt x="9177" y="1"/>
                    <a:pt x="8747" y="1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2223722" y="2303961"/>
              <a:ext cx="200339" cy="72321"/>
            </a:xfrm>
            <a:custGeom>
              <a:avLst/>
              <a:gdLst/>
              <a:ahLst/>
              <a:cxnLst/>
              <a:rect l="l" t="t" r="r" b="b"/>
              <a:pathLst>
                <a:path w="4804" h="1734" extrusionOk="0">
                  <a:moveTo>
                    <a:pt x="4803" y="1"/>
                  </a:moveTo>
                  <a:cubicBezTo>
                    <a:pt x="3101" y="153"/>
                    <a:pt x="1429" y="760"/>
                    <a:pt x="1" y="1733"/>
                  </a:cubicBezTo>
                  <a:cubicBezTo>
                    <a:pt x="1673" y="1216"/>
                    <a:pt x="3223" y="669"/>
                    <a:pt x="4803" y="1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2226266" y="2389211"/>
              <a:ext cx="206678" cy="82122"/>
            </a:xfrm>
            <a:custGeom>
              <a:avLst/>
              <a:gdLst/>
              <a:ahLst/>
              <a:cxnLst/>
              <a:rect l="l" t="t" r="r" b="b"/>
              <a:pathLst>
                <a:path w="4956" h="1969" extrusionOk="0">
                  <a:moveTo>
                    <a:pt x="4610" y="1"/>
                  </a:moveTo>
                  <a:cubicBezTo>
                    <a:pt x="3821" y="1"/>
                    <a:pt x="3058" y="339"/>
                    <a:pt x="2341" y="631"/>
                  </a:cubicBezTo>
                  <a:cubicBezTo>
                    <a:pt x="1520" y="1027"/>
                    <a:pt x="730" y="1452"/>
                    <a:pt x="1" y="1969"/>
                  </a:cubicBezTo>
                  <a:cubicBezTo>
                    <a:pt x="1703" y="1513"/>
                    <a:pt x="3253" y="449"/>
                    <a:pt x="4955" y="23"/>
                  </a:cubicBezTo>
                  <a:cubicBezTo>
                    <a:pt x="4840" y="8"/>
                    <a:pt x="4725" y="1"/>
                    <a:pt x="4610" y="1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2273183" y="2473836"/>
              <a:ext cx="158469" cy="69777"/>
            </a:xfrm>
            <a:custGeom>
              <a:avLst/>
              <a:gdLst/>
              <a:ahLst/>
              <a:cxnLst/>
              <a:rect l="l" t="t" r="r" b="b"/>
              <a:pathLst>
                <a:path w="3800" h="1673" extrusionOk="0">
                  <a:moveTo>
                    <a:pt x="3800" y="1"/>
                  </a:moveTo>
                  <a:lnTo>
                    <a:pt x="3800" y="1"/>
                  </a:lnTo>
                  <a:cubicBezTo>
                    <a:pt x="2432" y="335"/>
                    <a:pt x="1094" y="821"/>
                    <a:pt x="0" y="1672"/>
                  </a:cubicBezTo>
                  <a:cubicBezTo>
                    <a:pt x="1338" y="1277"/>
                    <a:pt x="2645" y="821"/>
                    <a:pt x="3800" y="1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2356465" y="2555250"/>
              <a:ext cx="67600" cy="42875"/>
            </a:xfrm>
            <a:custGeom>
              <a:avLst/>
              <a:gdLst/>
              <a:ahLst/>
              <a:cxnLst/>
              <a:rect l="l" t="t" r="r" b="b"/>
              <a:pathLst>
                <a:path w="1621" h="1028" extrusionOk="0">
                  <a:moveTo>
                    <a:pt x="1121" y="1"/>
                  </a:moveTo>
                  <a:cubicBezTo>
                    <a:pt x="556" y="1"/>
                    <a:pt x="0" y="398"/>
                    <a:pt x="70" y="1027"/>
                  </a:cubicBezTo>
                  <a:cubicBezTo>
                    <a:pt x="556" y="450"/>
                    <a:pt x="952" y="389"/>
                    <a:pt x="1620" y="115"/>
                  </a:cubicBezTo>
                  <a:cubicBezTo>
                    <a:pt x="1464" y="38"/>
                    <a:pt x="1292" y="1"/>
                    <a:pt x="1121" y="1"/>
                  </a:cubicBezTo>
                  <a:close/>
                </a:path>
              </a:pathLst>
            </a:custGeom>
            <a:solidFill>
              <a:srgbClr val="E6C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1596248" y="2803452"/>
              <a:ext cx="617364" cy="917857"/>
            </a:xfrm>
            <a:custGeom>
              <a:avLst/>
              <a:gdLst/>
              <a:ahLst/>
              <a:cxnLst/>
              <a:rect l="l" t="t" r="r" b="b"/>
              <a:pathLst>
                <a:path w="14804" h="22007" extrusionOk="0">
                  <a:moveTo>
                    <a:pt x="11460" y="0"/>
                  </a:moveTo>
                  <a:cubicBezTo>
                    <a:pt x="11339" y="31"/>
                    <a:pt x="11247" y="152"/>
                    <a:pt x="11156" y="244"/>
                  </a:cubicBezTo>
                  <a:cubicBezTo>
                    <a:pt x="9302" y="2523"/>
                    <a:pt x="7357" y="4742"/>
                    <a:pt x="5472" y="6991"/>
                  </a:cubicBezTo>
                  <a:cubicBezTo>
                    <a:pt x="4499" y="8116"/>
                    <a:pt x="3557" y="9241"/>
                    <a:pt x="2645" y="10396"/>
                  </a:cubicBezTo>
                  <a:cubicBezTo>
                    <a:pt x="2220" y="10943"/>
                    <a:pt x="1" y="13131"/>
                    <a:pt x="244" y="13739"/>
                  </a:cubicBezTo>
                  <a:cubicBezTo>
                    <a:pt x="1642" y="16992"/>
                    <a:pt x="3740" y="19423"/>
                    <a:pt x="6080" y="22007"/>
                  </a:cubicBezTo>
                  <a:cubicBezTo>
                    <a:pt x="6354" y="21642"/>
                    <a:pt x="6445" y="21217"/>
                    <a:pt x="6658" y="20821"/>
                  </a:cubicBezTo>
                  <a:cubicBezTo>
                    <a:pt x="8968" y="16992"/>
                    <a:pt x="10335" y="13891"/>
                    <a:pt x="11703" y="10365"/>
                  </a:cubicBezTo>
                  <a:cubicBezTo>
                    <a:pt x="12463" y="8420"/>
                    <a:pt x="13193" y="6475"/>
                    <a:pt x="13892" y="4499"/>
                  </a:cubicBezTo>
                  <a:cubicBezTo>
                    <a:pt x="14226" y="3557"/>
                    <a:pt x="14804" y="2736"/>
                    <a:pt x="14105" y="1915"/>
                  </a:cubicBezTo>
                  <a:cubicBezTo>
                    <a:pt x="13497" y="1216"/>
                    <a:pt x="12585" y="639"/>
                    <a:pt x="11794" y="122"/>
                  </a:cubicBezTo>
                  <a:cubicBezTo>
                    <a:pt x="11703" y="61"/>
                    <a:pt x="11582" y="0"/>
                    <a:pt x="11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1596248" y="2803452"/>
              <a:ext cx="553976" cy="820261"/>
            </a:xfrm>
            <a:custGeom>
              <a:avLst/>
              <a:gdLst/>
              <a:ahLst/>
              <a:cxnLst/>
              <a:rect l="l" t="t" r="r" b="b"/>
              <a:pathLst>
                <a:path w="13284" h="19667" extrusionOk="0">
                  <a:moveTo>
                    <a:pt x="11460" y="0"/>
                  </a:moveTo>
                  <a:cubicBezTo>
                    <a:pt x="11339" y="31"/>
                    <a:pt x="11247" y="152"/>
                    <a:pt x="11156" y="244"/>
                  </a:cubicBezTo>
                  <a:cubicBezTo>
                    <a:pt x="9302" y="2523"/>
                    <a:pt x="7357" y="4742"/>
                    <a:pt x="5472" y="6991"/>
                  </a:cubicBezTo>
                  <a:cubicBezTo>
                    <a:pt x="4499" y="8116"/>
                    <a:pt x="3557" y="9241"/>
                    <a:pt x="2645" y="10396"/>
                  </a:cubicBezTo>
                  <a:cubicBezTo>
                    <a:pt x="2220" y="10943"/>
                    <a:pt x="1" y="13131"/>
                    <a:pt x="244" y="13739"/>
                  </a:cubicBezTo>
                  <a:cubicBezTo>
                    <a:pt x="1156" y="15806"/>
                    <a:pt x="2372" y="17995"/>
                    <a:pt x="3892" y="19666"/>
                  </a:cubicBezTo>
                  <a:cubicBezTo>
                    <a:pt x="3375" y="18329"/>
                    <a:pt x="3071" y="16931"/>
                    <a:pt x="3040" y="15502"/>
                  </a:cubicBezTo>
                  <a:lnTo>
                    <a:pt x="3040" y="15502"/>
                  </a:lnTo>
                  <a:cubicBezTo>
                    <a:pt x="3618" y="16323"/>
                    <a:pt x="4591" y="16870"/>
                    <a:pt x="5624" y="16931"/>
                  </a:cubicBezTo>
                  <a:cubicBezTo>
                    <a:pt x="5016" y="15533"/>
                    <a:pt x="5077" y="13922"/>
                    <a:pt x="5533" y="12463"/>
                  </a:cubicBezTo>
                  <a:cubicBezTo>
                    <a:pt x="5958" y="11004"/>
                    <a:pt x="6779" y="9666"/>
                    <a:pt x="7630" y="8420"/>
                  </a:cubicBezTo>
                  <a:cubicBezTo>
                    <a:pt x="8907" y="6475"/>
                    <a:pt x="10275" y="4590"/>
                    <a:pt x="11734" y="2766"/>
                  </a:cubicBezTo>
                  <a:cubicBezTo>
                    <a:pt x="12190" y="2219"/>
                    <a:pt x="12646" y="1642"/>
                    <a:pt x="13253" y="1247"/>
                  </a:cubicBezTo>
                  <a:cubicBezTo>
                    <a:pt x="13284" y="1216"/>
                    <a:pt x="11886" y="183"/>
                    <a:pt x="11794" y="122"/>
                  </a:cubicBezTo>
                  <a:cubicBezTo>
                    <a:pt x="11703" y="61"/>
                    <a:pt x="11582" y="0"/>
                    <a:pt x="11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48"/>
          <p:cNvGrpSpPr/>
          <p:nvPr/>
        </p:nvGrpSpPr>
        <p:grpSpPr>
          <a:xfrm rot="2700000">
            <a:off x="7304366" y="1831427"/>
            <a:ext cx="947614" cy="975109"/>
            <a:chOff x="5166961" y="1570137"/>
            <a:chExt cx="947623" cy="975118"/>
          </a:xfrm>
        </p:grpSpPr>
        <p:sp>
          <p:nvSpPr>
            <p:cNvPr id="959" name="Google Shape;959;p48"/>
            <p:cNvSpPr/>
            <p:nvPr/>
          </p:nvSpPr>
          <p:spPr>
            <a:xfrm rot="-1520100">
              <a:off x="5294268" y="1682306"/>
              <a:ext cx="693009" cy="750782"/>
            </a:xfrm>
            <a:custGeom>
              <a:avLst/>
              <a:gdLst/>
              <a:ahLst/>
              <a:cxnLst/>
              <a:rect l="l" t="t" r="r" b="b"/>
              <a:pathLst>
                <a:path w="27721" h="30032" extrusionOk="0">
                  <a:moveTo>
                    <a:pt x="14712" y="0"/>
                  </a:moveTo>
                  <a:lnTo>
                    <a:pt x="0" y="10487"/>
                  </a:lnTo>
                  <a:lnTo>
                    <a:pt x="729" y="28329"/>
                  </a:lnTo>
                  <a:lnTo>
                    <a:pt x="25563" y="30031"/>
                  </a:lnTo>
                  <a:lnTo>
                    <a:pt x="27721" y="11338"/>
                  </a:lnTo>
                  <a:lnTo>
                    <a:pt x="14712" y="0"/>
                  </a:lnTo>
                  <a:close/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 rot="-1520100">
              <a:off x="5354791" y="1948307"/>
              <a:ext cx="638310" cy="483314"/>
            </a:xfrm>
            <a:custGeom>
              <a:avLst/>
              <a:gdLst/>
              <a:ahLst/>
              <a:cxnLst/>
              <a:rect l="l" t="t" r="r" b="b"/>
              <a:pathLst>
                <a:path w="25533" h="19333" extrusionOk="0">
                  <a:moveTo>
                    <a:pt x="0" y="0"/>
                  </a:moveTo>
                  <a:lnTo>
                    <a:pt x="699" y="17630"/>
                  </a:lnTo>
                  <a:lnTo>
                    <a:pt x="25533" y="19332"/>
                  </a:lnTo>
                  <a:lnTo>
                    <a:pt x="25533" y="19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 rot="-1520100">
              <a:off x="5660433" y="1888195"/>
              <a:ext cx="372366" cy="462789"/>
            </a:xfrm>
            <a:custGeom>
              <a:avLst/>
              <a:gdLst/>
              <a:ahLst/>
              <a:cxnLst/>
              <a:rect l="l" t="t" r="r" b="b"/>
              <a:pathLst>
                <a:path w="14895" h="18512" extrusionOk="0">
                  <a:moveTo>
                    <a:pt x="14894" y="0"/>
                  </a:moveTo>
                  <a:lnTo>
                    <a:pt x="1" y="8845"/>
                  </a:lnTo>
                  <a:lnTo>
                    <a:pt x="12767" y="18511"/>
                  </a:lnTo>
                  <a:lnTo>
                    <a:pt x="148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 rot="-1520100">
              <a:off x="5429354" y="2244933"/>
              <a:ext cx="301693" cy="199095"/>
            </a:xfrm>
            <a:custGeom>
              <a:avLst/>
              <a:gdLst/>
              <a:ahLst/>
              <a:cxnLst/>
              <a:rect l="l" t="t" r="r" b="b"/>
              <a:pathLst>
                <a:path w="12068" h="7964" fill="none" extrusionOk="0">
                  <a:moveTo>
                    <a:pt x="0" y="7964"/>
                  </a:moveTo>
                  <a:lnTo>
                    <a:pt x="12068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 rot="-1520100">
              <a:off x="5355021" y="1781833"/>
              <a:ext cx="546362" cy="408090"/>
            </a:xfrm>
            <a:custGeom>
              <a:avLst/>
              <a:gdLst/>
              <a:ahLst/>
              <a:cxnLst/>
              <a:rect l="l" t="t" r="r" b="b"/>
              <a:pathLst>
                <a:path w="21855" h="16324" extrusionOk="0">
                  <a:moveTo>
                    <a:pt x="0" y="1"/>
                  </a:moveTo>
                  <a:lnTo>
                    <a:pt x="304" y="9667"/>
                  </a:lnTo>
                  <a:lnTo>
                    <a:pt x="9089" y="16323"/>
                  </a:lnTo>
                  <a:lnTo>
                    <a:pt x="21216" y="9119"/>
                  </a:lnTo>
                  <a:lnTo>
                    <a:pt x="21855" y="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 rot="-1520100">
              <a:off x="5815761" y="1760189"/>
              <a:ext cx="152746" cy="152771"/>
            </a:xfrm>
            <a:custGeom>
              <a:avLst/>
              <a:gdLst/>
              <a:ahLst/>
              <a:cxnLst/>
              <a:rect l="l" t="t" r="r" b="b"/>
              <a:pathLst>
                <a:path w="6110" h="6111" extrusionOk="0">
                  <a:moveTo>
                    <a:pt x="3070" y="1"/>
                  </a:moveTo>
                  <a:cubicBezTo>
                    <a:pt x="1368" y="1"/>
                    <a:pt x="0" y="1369"/>
                    <a:pt x="0" y="3071"/>
                  </a:cubicBezTo>
                  <a:cubicBezTo>
                    <a:pt x="0" y="4742"/>
                    <a:pt x="1368" y="6110"/>
                    <a:pt x="3070" y="6110"/>
                  </a:cubicBezTo>
                  <a:cubicBezTo>
                    <a:pt x="4742" y="6110"/>
                    <a:pt x="6110" y="4742"/>
                    <a:pt x="6110" y="3071"/>
                  </a:cubicBezTo>
                  <a:cubicBezTo>
                    <a:pt x="6110" y="1369"/>
                    <a:pt x="4742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48"/>
          <p:cNvGrpSpPr/>
          <p:nvPr/>
        </p:nvGrpSpPr>
        <p:grpSpPr>
          <a:xfrm rot="-164612">
            <a:off x="4735949" y="3142137"/>
            <a:ext cx="626281" cy="625813"/>
            <a:chOff x="7300263" y="1212553"/>
            <a:chExt cx="482725" cy="482327"/>
          </a:xfrm>
        </p:grpSpPr>
        <p:sp>
          <p:nvSpPr>
            <p:cNvPr id="966" name="Google Shape;966;p48"/>
            <p:cNvSpPr/>
            <p:nvPr/>
          </p:nvSpPr>
          <p:spPr>
            <a:xfrm>
              <a:off x="7300263" y="1212553"/>
              <a:ext cx="482725" cy="482327"/>
            </a:xfrm>
            <a:custGeom>
              <a:avLst/>
              <a:gdLst/>
              <a:ahLst/>
              <a:cxnLst/>
              <a:rect l="l" t="t" r="r" b="b"/>
              <a:pathLst>
                <a:path w="36384" h="36354" extrusionOk="0">
                  <a:moveTo>
                    <a:pt x="18177" y="0"/>
                  </a:moveTo>
                  <a:cubicBezTo>
                    <a:pt x="8146" y="0"/>
                    <a:pt x="0" y="8116"/>
                    <a:pt x="0" y="18177"/>
                  </a:cubicBezTo>
                  <a:cubicBezTo>
                    <a:pt x="0" y="28207"/>
                    <a:pt x="8146" y="36353"/>
                    <a:pt x="18177" y="36353"/>
                  </a:cubicBezTo>
                  <a:cubicBezTo>
                    <a:pt x="28238" y="36353"/>
                    <a:pt x="36384" y="28207"/>
                    <a:pt x="36384" y="18177"/>
                  </a:cubicBezTo>
                  <a:cubicBezTo>
                    <a:pt x="36384" y="8116"/>
                    <a:pt x="28238" y="0"/>
                    <a:pt x="181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7370520" y="1380719"/>
              <a:ext cx="79857" cy="134705"/>
            </a:xfrm>
            <a:custGeom>
              <a:avLst/>
              <a:gdLst/>
              <a:ahLst/>
              <a:cxnLst/>
              <a:rect l="l" t="t" r="r" b="b"/>
              <a:pathLst>
                <a:path w="6019" h="10153" extrusionOk="0">
                  <a:moveTo>
                    <a:pt x="2827" y="0"/>
                  </a:moveTo>
                  <a:cubicBezTo>
                    <a:pt x="2371" y="0"/>
                    <a:pt x="1915" y="61"/>
                    <a:pt x="1429" y="152"/>
                  </a:cubicBezTo>
                  <a:cubicBezTo>
                    <a:pt x="973" y="274"/>
                    <a:pt x="487" y="395"/>
                    <a:pt x="1" y="608"/>
                  </a:cubicBezTo>
                  <a:lnTo>
                    <a:pt x="1" y="2796"/>
                  </a:lnTo>
                  <a:cubicBezTo>
                    <a:pt x="456" y="2462"/>
                    <a:pt x="882" y="2189"/>
                    <a:pt x="1277" y="2037"/>
                  </a:cubicBezTo>
                  <a:cubicBezTo>
                    <a:pt x="1672" y="1854"/>
                    <a:pt x="2037" y="1763"/>
                    <a:pt x="2371" y="1763"/>
                  </a:cubicBezTo>
                  <a:cubicBezTo>
                    <a:pt x="2797" y="1763"/>
                    <a:pt x="3162" y="1915"/>
                    <a:pt x="3405" y="2189"/>
                  </a:cubicBezTo>
                  <a:cubicBezTo>
                    <a:pt x="3678" y="2493"/>
                    <a:pt x="3800" y="2857"/>
                    <a:pt x="3800" y="3313"/>
                  </a:cubicBezTo>
                  <a:cubicBezTo>
                    <a:pt x="3800" y="3617"/>
                    <a:pt x="3739" y="3921"/>
                    <a:pt x="3618" y="4195"/>
                  </a:cubicBezTo>
                  <a:cubicBezTo>
                    <a:pt x="3496" y="4468"/>
                    <a:pt x="3283" y="4772"/>
                    <a:pt x="3010" y="5076"/>
                  </a:cubicBezTo>
                  <a:lnTo>
                    <a:pt x="1" y="8268"/>
                  </a:lnTo>
                  <a:lnTo>
                    <a:pt x="1" y="10152"/>
                  </a:lnTo>
                  <a:lnTo>
                    <a:pt x="6019" y="10152"/>
                  </a:lnTo>
                  <a:lnTo>
                    <a:pt x="6019" y="8268"/>
                  </a:lnTo>
                  <a:lnTo>
                    <a:pt x="2371" y="8268"/>
                  </a:lnTo>
                  <a:lnTo>
                    <a:pt x="4134" y="6414"/>
                  </a:lnTo>
                  <a:cubicBezTo>
                    <a:pt x="4864" y="5623"/>
                    <a:pt x="5381" y="4985"/>
                    <a:pt x="5593" y="4529"/>
                  </a:cubicBezTo>
                  <a:cubicBezTo>
                    <a:pt x="5836" y="4043"/>
                    <a:pt x="5958" y="3526"/>
                    <a:pt x="5958" y="3009"/>
                  </a:cubicBezTo>
                  <a:cubicBezTo>
                    <a:pt x="5958" y="2067"/>
                    <a:pt x="5685" y="1337"/>
                    <a:pt x="5137" y="790"/>
                  </a:cubicBezTo>
                  <a:cubicBezTo>
                    <a:pt x="4590" y="274"/>
                    <a:pt x="3800" y="0"/>
                    <a:pt x="28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7470132" y="1383134"/>
              <a:ext cx="91148" cy="132290"/>
            </a:xfrm>
            <a:custGeom>
              <a:avLst/>
              <a:gdLst/>
              <a:ahLst/>
              <a:cxnLst/>
              <a:rect l="l" t="t" r="r" b="b"/>
              <a:pathLst>
                <a:path w="6870" h="9971" extrusionOk="0">
                  <a:moveTo>
                    <a:pt x="3678" y="2128"/>
                  </a:moveTo>
                  <a:lnTo>
                    <a:pt x="3678" y="6292"/>
                  </a:lnTo>
                  <a:lnTo>
                    <a:pt x="1338" y="6292"/>
                  </a:lnTo>
                  <a:lnTo>
                    <a:pt x="3678" y="2128"/>
                  </a:lnTo>
                  <a:close/>
                  <a:moveTo>
                    <a:pt x="3313" y="0"/>
                  </a:moveTo>
                  <a:lnTo>
                    <a:pt x="0" y="5958"/>
                  </a:lnTo>
                  <a:lnTo>
                    <a:pt x="0" y="8177"/>
                  </a:lnTo>
                  <a:lnTo>
                    <a:pt x="3678" y="8177"/>
                  </a:lnTo>
                  <a:lnTo>
                    <a:pt x="3678" y="9970"/>
                  </a:lnTo>
                  <a:lnTo>
                    <a:pt x="5684" y="9970"/>
                  </a:lnTo>
                  <a:lnTo>
                    <a:pt x="5684" y="8177"/>
                  </a:lnTo>
                  <a:lnTo>
                    <a:pt x="6870" y="8177"/>
                  </a:lnTo>
                  <a:lnTo>
                    <a:pt x="6870" y="6292"/>
                  </a:lnTo>
                  <a:lnTo>
                    <a:pt x="5684" y="6292"/>
                  </a:lnTo>
                  <a:lnTo>
                    <a:pt x="56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7568126" y="1383134"/>
              <a:ext cx="54861" cy="149220"/>
            </a:xfrm>
            <a:custGeom>
              <a:avLst/>
              <a:gdLst/>
              <a:ahLst/>
              <a:cxnLst/>
              <a:rect l="l" t="t" r="r" b="b"/>
              <a:pathLst>
                <a:path w="4135" h="11247" extrusionOk="0">
                  <a:moveTo>
                    <a:pt x="2918" y="0"/>
                  </a:moveTo>
                  <a:lnTo>
                    <a:pt x="0" y="11247"/>
                  </a:lnTo>
                  <a:lnTo>
                    <a:pt x="1216" y="11247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7633057" y="1383134"/>
              <a:ext cx="82683" cy="132290"/>
            </a:xfrm>
            <a:custGeom>
              <a:avLst/>
              <a:gdLst/>
              <a:ahLst/>
              <a:cxnLst/>
              <a:rect l="l" t="t" r="r" b="b"/>
              <a:pathLst>
                <a:path w="6232" h="9971" extrusionOk="0">
                  <a:moveTo>
                    <a:pt x="0" y="0"/>
                  </a:moveTo>
                  <a:lnTo>
                    <a:pt x="0" y="1915"/>
                  </a:lnTo>
                  <a:lnTo>
                    <a:pt x="3982" y="1915"/>
                  </a:lnTo>
                  <a:lnTo>
                    <a:pt x="942" y="9970"/>
                  </a:lnTo>
                  <a:lnTo>
                    <a:pt x="3009" y="9970"/>
                  </a:lnTo>
                  <a:lnTo>
                    <a:pt x="6231" y="1459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09218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54"/>
          <p:cNvSpPr txBox="1">
            <a:spLocks noGrp="1"/>
          </p:cNvSpPr>
          <p:nvPr>
            <p:ph type="title" idx="4"/>
          </p:nvPr>
        </p:nvSpPr>
        <p:spPr>
          <a:xfrm>
            <a:off x="2690718" y="308344"/>
            <a:ext cx="5457327" cy="36661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8" name="Google Shape;1118;p54"/>
          <p:cNvSpPr txBox="1">
            <a:spLocks noGrp="1"/>
          </p:cNvSpPr>
          <p:nvPr>
            <p:ph type="subTitle" idx="5"/>
          </p:nvPr>
        </p:nvSpPr>
        <p:spPr>
          <a:xfrm>
            <a:off x="3662131" y="4022843"/>
            <a:ext cx="3514500" cy="5809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800" b="1" dirty="0"/>
              <a:t>Year Trend</a:t>
            </a:r>
            <a:endParaRPr sz="2800" b="1" dirty="0"/>
          </a:p>
        </p:txBody>
      </p:sp>
      <p:grpSp>
        <p:nvGrpSpPr>
          <p:cNvPr id="1120" name="Google Shape;1120;p54"/>
          <p:cNvGrpSpPr/>
          <p:nvPr/>
        </p:nvGrpSpPr>
        <p:grpSpPr>
          <a:xfrm>
            <a:off x="49998" y="922521"/>
            <a:ext cx="2550462" cy="2868995"/>
            <a:chOff x="1286814" y="1188644"/>
            <a:chExt cx="2550462" cy="2868995"/>
          </a:xfrm>
        </p:grpSpPr>
        <p:grpSp>
          <p:nvGrpSpPr>
            <p:cNvPr id="1121" name="Google Shape;1121;p54"/>
            <p:cNvGrpSpPr/>
            <p:nvPr/>
          </p:nvGrpSpPr>
          <p:grpSpPr>
            <a:xfrm>
              <a:off x="1286814" y="1188644"/>
              <a:ext cx="2550462" cy="2838537"/>
              <a:chOff x="1937700" y="1011593"/>
              <a:chExt cx="3346184" cy="3724137"/>
            </a:xfrm>
          </p:grpSpPr>
          <p:sp>
            <p:nvSpPr>
              <p:cNvPr id="1122" name="Google Shape;1122;p54"/>
              <p:cNvSpPr/>
              <p:nvPr/>
            </p:nvSpPr>
            <p:spPr>
              <a:xfrm>
                <a:off x="1937700" y="1950217"/>
                <a:ext cx="3346184" cy="2776275"/>
              </a:xfrm>
              <a:custGeom>
                <a:avLst/>
                <a:gdLst/>
                <a:ahLst/>
                <a:cxnLst/>
                <a:rect l="l" t="t" r="r" b="b"/>
                <a:pathLst>
                  <a:path w="50694" h="42060" extrusionOk="0">
                    <a:moveTo>
                      <a:pt x="30390" y="1"/>
                    </a:moveTo>
                    <a:cubicBezTo>
                      <a:pt x="29525" y="1"/>
                      <a:pt x="28660" y="452"/>
                      <a:pt x="27954" y="972"/>
                    </a:cubicBezTo>
                    <a:cubicBezTo>
                      <a:pt x="26685" y="1900"/>
                      <a:pt x="25618" y="3091"/>
                      <a:pt x="24829" y="4453"/>
                    </a:cubicBezTo>
                    <a:cubicBezTo>
                      <a:pt x="23731" y="6355"/>
                      <a:pt x="23205" y="8521"/>
                      <a:pt x="22818" y="10671"/>
                    </a:cubicBezTo>
                    <a:cubicBezTo>
                      <a:pt x="22091" y="14693"/>
                      <a:pt x="21766" y="18777"/>
                      <a:pt x="21457" y="22845"/>
                    </a:cubicBezTo>
                    <a:cubicBezTo>
                      <a:pt x="20993" y="28662"/>
                      <a:pt x="20544" y="34494"/>
                      <a:pt x="20312" y="40326"/>
                    </a:cubicBezTo>
                    <a:cubicBezTo>
                      <a:pt x="20298" y="40642"/>
                      <a:pt x="20211" y="40767"/>
                      <a:pt x="20081" y="40767"/>
                    </a:cubicBezTo>
                    <a:cubicBezTo>
                      <a:pt x="19617" y="40767"/>
                      <a:pt x="18613" y="39180"/>
                      <a:pt x="18456" y="38903"/>
                    </a:cubicBezTo>
                    <a:cubicBezTo>
                      <a:pt x="17899" y="37959"/>
                      <a:pt x="17466" y="36938"/>
                      <a:pt x="17048" y="35917"/>
                    </a:cubicBezTo>
                    <a:cubicBezTo>
                      <a:pt x="15547" y="32328"/>
                      <a:pt x="14078" y="28801"/>
                      <a:pt x="12995" y="25058"/>
                    </a:cubicBezTo>
                    <a:cubicBezTo>
                      <a:pt x="11928" y="21360"/>
                      <a:pt x="11015" y="17601"/>
                      <a:pt x="9654" y="13997"/>
                    </a:cubicBezTo>
                    <a:cubicBezTo>
                      <a:pt x="8725" y="11522"/>
                      <a:pt x="7333" y="8892"/>
                      <a:pt x="4827" y="8072"/>
                    </a:cubicBezTo>
                    <a:cubicBezTo>
                      <a:pt x="4512" y="7970"/>
                      <a:pt x="4170" y="7896"/>
                      <a:pt x="3833" y="7896"/>
                    </a:cubicBezTo>
                    <a:cubicBezTo>
                      <a:pt x="3607" y="7896"/>
                      <a:pt x="3383" y="7930"/>
                      <a:pt x="3172" y="8010"/>
                    </a:cubicBezTo>
                    <a:cubicBezTo>
                      <a:pt x="2615" y="8212"/>
                      <a:pt x="2213" y="8691"/>
                      <a:pt x="1888" y="9202"/>
                    </a:cubicBezTo>
                    <a:cubicBezTo>
                      <a:pt x="63" y="12141"/>
                      <a:pt x="1238" y="16039"/>
                      <a:pt x="2522" y="18978"/>
                    </a:cubicBezTo>
                    <a:cubicBezTo>
                      <a:pt x="5987" y="26960"/>
                      <a:pt x="11680" y="33736"/>
                      <a:pt x="17295" y="40388"/>
                    </a:cubicBezTo>
                    <a:cubicBezTo>
                      <a:pt x="13227" y="36505"/>
                      <a:pt x="9128" y="32607"/>
                      <a:pt x="5663" y="28151"/>
                    </a:cubicBezTo>
                    <a:cubicBezTo>
                      <a:pt x="4791" y="27031"/>
                      <a:pt x="3809" y="24919"/>
                      <a:pt x="2306" y="24919"/>
                    </a:cubicBezTo>
                    <a:cubicBezTo>
                      <a:pt x="1942" y="24919"/>
                      <a:pt x="1546" y="25043"/>
                      <a:pt x="1115" y="25336"/>
                    </a:cubicBezTo>
                    <a:cubicBezTo>
                      <a:pt x="310" y="25893"/>
                      <a:pt x="78" y="26976"/>
                      <a:pt x="63" y="27950"/>
                    </a:cubicBezTo>
                    <a:cubicBezTo>
                      <a:pt x="1" y="30719"/>
                      <a:pt x="1084" y="33426"/>
                      <a:pt x="2692" y="35685"/>
                    </a:cubicBezTo>
                    <a:lnTo>
                      <a:pt x="2692" y="35670"/>
                    </a:lnTo>
                    <a:cubicBezTo>
                      <a:pt x="4731" y="38559"/>
                      <a:pt x="7882" y="42060"/>
                      <a:pt x="11750" y="42060"/>
                    </a:cubicBezTo>
                    <a:cubicBezTo>
                      <a:pt x="11961" y="42060"/>
                      <a:pt x="12176" y="42049"/>
                      <a:pt x="12392" y="42027"/>
                    </a:cubicBezTo>
                    <a:cubicBezTo>
                      <a:pt x="14334" y="41827"/>
                      <a:pt x="16311" y="41762"/>
                      <a:pt x="18299" y="41762"/>
                    </a:cubicBezTo>
                    <a:cubicBezTo>
                      <a:pt x="21692" y="41762"/>
                      <a:pt x="25118" y="41952"/>
                      <a:pt x="28464" y="41981"/>
                    </a:cubicBezTo>
                    <a:cubicBezTo>
                      <a:pt x="31342" y="41996"/>
                      <a:pt x="34219" y="42012"/>
                      <a:pt x="37096" y="42043"/>
                    </a:cubicBezTo>
                    <a:cubicBezTo>
                      <a:pt x="37707" y="42047"/>
                      <a:pt x="38337" y="42055"/>
                      <a:pt x="38974" y="42055"/>
                    </a:cubicBezTo>
                    <a:cubicBezTo>
                      <a:pt x="40885" y="42055"/>
                      <a:pt x="42866" y="41977"/>
                      <a:pt x="44630" y="41455"/>
                    </a:cubicBezTo>
                    <a:cubicBezTo>
                      <a:pt x="47074" y="40728"/>
                      <a:pt x="49317" y="38686"/>
                      <a:pt x="49425" y="36149"/>
                    </a:cubicBezTo>
                    <a:cubicBezTo>
                      <a:pt x="49425" y="35886"/>
                      <a:pt x="49410" y="35623"/>
                      <a:pt x="49286" y="35407"/>
                    </a:cubicBezTo>
                    <a:cubicBezTo>
                      <a:pt x="49097" y="35107"/>
                      <a:pt x="48746" y="35007"/>
                      <a:pt x="48376" y="35007"/>
                    </a:cubicBezTo>
                    <a:cubicBezTo>
                      <a:pt x="48172" y="35007"/>
                      <a:pt x="47962" y="35038"/>
                      <a:pt x="47770" y="35082"/>
                    </a:cubicBezTo>
                    <a:cubicBezTo>
                      <a:pt x="45063" y="35685"/>
                      <a:pt x="42263" y="38052"/>
                      <a:pt x="40252" y="39924"/>
                    </a:cubicBezTo>
                    <a:cubicBezTo>
                      <a:pt x="41366" y="38268"/>
                      <a:pt x="42480" y="36613"/>
                      <a:pt x="43578" y="34958"/>
                    </a:cubicBezTo>
                    <a:cubicBezTo>
                      <a:pt x="45264" y="32467"/>
                      <a:pt x="46935" y="29961"/>
                      <a:pt x="48404" y="27332"/>
                    </a:cubicBezTo>
                    <a:cubicBezTo>
                      <a:pt x="49487" y="25367"/>
                      <a:pt x="50477" y="23263"/>
                      <a:pt x="50632" y="21005"/>
                    </a:cubicBezTo>
                    <a:cubicBezTo>
                      <a:pt x="50694" y="20293"/>
                      <a:pt x="50616" y="19504"/>
                      <a:pt x="50091" y="19040"/>
                    </a:cubicBezTo>
                    <a:cubicBezTo>
                      <a:pt x="49811" y="18782"/>
                      <a:pt x="49472" y="18676"/>
                      <a:pt x="49112" y="18676"/>
                    </a:cubicBezTo>
                    <a:cubicBezTo>
                      <a:pt x="48416" y="18676"/>
                      <a:pt x="47640" y="19071"/>
                      <a:pt x="47059" y="19520"/>
                    </a:cubicBezTo>
                    <a:cubicBezTo>
                      <a:pt x="45620" y="20649"/>
                      <a:pt x="44475" y="22103"/>
                      <a:pt x="43377" y="23557"/>
                    </a:cubicBezTo>
                    <a:cubicBezTo>
                      <a:pt x="39881" y="28229"/>
                      <a:pt x="36849" y="33225"/>
                      <a:pt x="33817" y="38222"/>
                    </a:cubicBezTo>
                    <a:cubicBezTo>
                      <a:pt x="36276" y="31060"/>
                      <a:pt x="41041" y="24934"/>
                      <a:pt x="44243" y="18081"/>
                    </a:cubicBezTo>
                    <a:cubicBezTo>
                      <a:pt x="44986" y="16488"/>
                      <a:pt x="45651" y="14801"/>
                      <a:pt x="45713" y="13038"/>
                    </a:cubicBezTo>
                    <a:cubicBezTo>
                      <a:pt x="45744" y="11955"/>
                      <a:pt x="45481" y="10795"/>
                      <a:pt x="44676" y="10083"/>
                    </a:cubicBezTo>
                    <a:cubicBezTo>
                      <a:pt x="44167" y="9638"/>
                      <a:pt x="43504" y="9444"/>
                      <a:pt x="42830" y="9444"/>
                    </a:cubicBezTo>
                    <a:cubicBezTo>
                      <a:pt x="42356" y="9444"/>
                      <a:pt x="41877" y="9540"/>
                      <a:pt x="41443" y="9712"/>
                    </a:cubicBezTo>
                    <a:cubicBezTo>
                      <a:pt x="40391" y="10145"/>
                      <a:pt x="39540" y="10965"/>
                      <a:pt x="38798" y="11831"/>
                    </a:cubicBezTo>
                    <a:cubicBezTo>
                      <a:pt x="36926" y="13966"/>
                      <a:pt x="35518" y="16457"/>
                      <a:pt x="34219" y="18978"/>
                    </a:cubicBezTo>
                    <a:cubicBezTo>
                      <a:pt x="30707" y="25862"/>
                      <a:pt x="28047" y="33148"/>
                      <a:pt x="25401" y="40419"/>
                    </a:cubicBezTo>
                    <a:cubicBezTo>
                      <a:pt x="24953" y="34942"/>
                      <a:pt x="26252" y="29482"/>
                      <a:pt x="27923" y="24253"/>
                    </a:cubicBezTo>
                    <a:cubicBezTo>
                      <a:pt x="29594" y="19025"/>
                      <a:pt x="31636" y="13904"/>
                      <a:pt x="32780" y="8536"/>
                    </a:cubicBezTo>
                    <a:cubicBezTo>
                      <a:pt x="33167" y="6742"/>
                      <a:pt x="33445" y="4901"/>
                      <a:pt x="33136" y="3091"/>
                    </a:cubicBezTo>
                    <a:cubicBezTo>
                      <a:pt x="32935" y="1807"/>
                      <a:pt x="32270" y="446"/>
                      <a:pt x="31032" y="90"/>
                    </a:cubicBezTo>
                    <a:cubicBezTo>
                      <a:pt x="30820" y="29"/>
                      <a:pt x="30605" y="1"/>
                      <a:pt x="303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54"/>
              <p:cNvSpPr/>
              <p:nvPr/>
            </p:nvSpPr>
            <p:spPr>
              <a:xfrm>
                <a:off x="3541875" y="2057215"/>
                <a:ext cx="405418" cy="2488483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37700" extrusionOk="0">
                    <a:moveTo>
                      <a:pt x="6141" y="1"/>
                    </a:moveTo>
                    <a:lnTo>
                      <a:pt x="6141" y="1"/>
                    </a:lnTo>
                    <a:cubicBezTo>
                      <a:pt x="2104" y="10458"/>
                      <a:pt x="464" y="21750"/>
                      <a:pt x="77" y="32904"/>
                    </a:cubicBezTo>
                    <a:cubicBezTo>
                      <a:pt x="31" y="34296"/>
                      <a:pt x="0" y="36338"/>
                      <a:pt x="0" y="37699"/>
                    </a:cubicBezTo>
                    <a:cubicBezTo>
                      <a:pt x="77" y="36338"/>
                      <a:pt x="170" y="34296"/>
                      <a:pt x="263" y="32919"/>
                    </a:cubicBezTo>
                    <a:cubicBezTo>
                      <a:pt x="928" y="21781"/>
                      <a:pt x="2568" y="10597"/>
                      <a:pt x="6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54"/>
              <p:cNvSpPr/>
              <p:nvPr/>
            </p:nvSpPr>
            <p:spPr>
              <a:xfrm>
                <a:off x="3823660" y="2748509"/>
                <a:ext cx="993611" cy="1915604"/>
              </a:xfrm>
              <a:custGeom>
                <a:avLst/>
                <a:gdLst/>
                <a:ahLst/>
                <a:cxnLst/>
                <a:rect l="l" t="t" r="r" b="b"/>
                <a:pathLst>
                  <a:path w="15053" h="29021" extrusionOk="0">
                    <a:moveTo>
                      <a:pt x="15052" y="0"/>
                    </a:moveTo>
                    <a:cubicBezTo>
                      <a:pt x="10149" y="8199"/>
                      <a:pt x="5724" y="16661"/>
                      <a:pt x="1687" y="25293"/>
                    </a:cubicBezTo>
                    <a:cubicBezTo>
                      <a:pt x="1114" y="26530"/>
                      <a:pt x="542" y="27768"/>
                      <a:pt x="1" y="29021"/>
                    </a:cubicBezTo>
                    <a:cubicBezTo>
                      <a:pt x="4765" y="19553"/>
                      <a:pt x="10056" y="9359"/>
                      <a:pt x="15052" y="16"/>
                    </a:cubicBezTo>
                    <a:lnTo>
                      <a:pt x="150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54"/>
              <p:cNvSpPr/>
              <p:nvPr/>
            </p:nvSpPr>
            <p:spPr>
              <a:xfrm>
                <a:off x="4203532" y="3359077"/>
                <a:ext cx="916976" cy="1295859"/>
              </a:xfrm>
              <a:custGeom>
                <a:avLst/>
                <a:gdLst/>
                <a:ahLst/>
                <a:cxnLst/>
                <a:rect l="l" t="t" r="r" b="b"/>
                <a:pathLst>
                  <a:path w="13892" h="19632" extrusionOk="0">
                    <a:moveTo>
                      <a:pt x="13892" y="1"/>
                    </a:moveTo>
                    <a:lnTo>
                      <a:pt x="13892" y="1"/>
                    </a:lnTo>
                    <a:cubicBezTo>
                      <a:pt x="11556" y="3265"/>
                      <a:pt x="9313" y="6591"/>
                      <a:pt x="7085" y="9932"/>
                    </a:cubicBezTo>
                    <a:cubicBezTo>
                      <a:pt x="4873" y="13274"/>
                      <a:pt x="2676" y="16630"/>
                      <a:pt x="0" y="19631"/>
                    </a:cubicBezTo>
                    <a:lnTo>
                      <a:pt x="16" y="19631"/>
                    </a:lnTo>
                    <a:cubicBezTo>
                      <a:pt x="2893" y="16832"/>
                      <a:pt x="5198" y="13490"/>
                      <a:pt x="7410" y="10149"/>
                    </a:cubicBezTo>
                    <a:cubicBezTo>
                      <a:pt x="9622" y="6792"/>
                      <a:pt x="11803" y="3435"/>
                      <a:pt x="13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54"/>
              <p:cNvSpPr/>
              <p:nvPr/>
            </p:nvSpPr>
            <p:spPr>
              <a:xfrm>
                <a:off x="4576209" y="4355655"/>
                <a:ext cx="509578" cy="314592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4766" extrusionOk="0">
                    <a:moveTo>
                      <a:pt x="7720" y="1"/>
                    </a:moveTo>
                    <a:lnTo>
                      <a:pt x="7720" y="1"/>
                    </a:lnTo>
                    <a:cubicBezTo>
                      <a:pt x="7302" y="666"/>
                      <a:pt x="6575" y="976"/>
                      <a:pt x="5956" y="1393"/>
                    </a:cubicBezTo>
                    <a:cubicBezTo>
                      <a:pt x="4100" y="2584"/>
                      <a:pt x="1965" y="3745"/>
                      <a:pt x="1" y="4766"/>
                    </a:cubicBezTo>
                    <a:cubicBezTo>
                      <a:pt x="2213" y="4100"/>
                      <a:pt x="4270" y="3002"/>
                      <a:pt x="6126" y="1656"/>
                    </a:cubicBezTo>
                    <a:cubicBezTo>
                      <a:pt x="6714" y="1177"/>
                      <a:pt x="7457" y="743"/>
                      <a:pt x="77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54"/>
              <p:cNvSpPr/>
              <p:nvPr/>
            </p:nvSpPr>
            <p:spPr>
              <a:xfrm>
                <a:off x="2158296" y="2611676"/>
                <a:ext cx="961927" cy="1944185"/>
              </a:xfrm>
              <a:custGeom>
                <a:avLst/>
                <a:gdLst/>
                <a:ahLst/>
                <a:cxnLst/>
                <a:rect l="l" t="t" r="r" b="b"/>
                <a:pathLst>
                  <a:path w="14573" h="29454" extrusionOk="0">
                    <a:moveTo>
                      <a:pt x="0" y="0"/>
                    </a:moveTo>
                    <a:lnTo>
                      <a:pt x="0" y="16"/>
                    </a:lnTo>
                    <a:cubicBezTo>
                      <a:pt x="8" y="39"/>
                      <a:pt x="16" y="61"/>
                      <a:pt x="24" y="84"/>
                    </a:cubicBezTo>
                    <a:lnTo>
                      <a:pt x="24" y="84"/>
                    </a:lnTo>
                    <a:cubicBezTo>
                      <a:pt x="16" y="56"/>
                      <a:pt x="8" y="28"/>
                      <a:pt x="0" y="0"/>
                    </a:cubicBezTo>
                    <a:close/>
                    <a:moveTo>
                      <a:pt x="24" y="84"/>
                    </a:moveTo>
                    <a:cubicBezTo>
                      <a:pt x="778" y="2700"/>
                      <a:pt x="1712" y="5271"/>
                      <a:pt x="2707" y="7797"/>
                    </a:cubicBezTo>
                    <a:cubicBezTo>
                      <a:pt x="5786" y="15454"/>
                      <a:pt x="9436" y="22957"/>
                      <a:pt x="14572" y="29454"/>
                    </a:cubicBezTo>
                    <a:cubicBezTo>
                      <a:pt x="11447" y="24952"/>
                      <a:pt x="8647" y="20203"/>
                      <a:pt x="6358" y="15207"/>
                    </a:cubicBezTo>
                    <a:cubicBezTo>
                      <a:pt x="4032" y="10263"/>
                      <a:pt x="1845" y="5242"/>
                      <a:pt x="24" y="8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54"/>
              <p:cNvSpPr/>
              <p:nvPr/>
            </p:nvSpPr>
            <p:spPr>
              <a:xfrm>
                <a:off x="2066348" y="3716506"/>
                <a:ext cx="954798" cy="1014997"/>
              </a:xfrm>
              <a:custGeom>
                <a:avLst/>
                <a:gdLst/>
                <a:ahLst/>
                <a:cxnLst/>
                <a:rect l="l" t="t" r="r" b="b"/>
                <a:pathLst>
                  <a:path w="14465" h="15377" extrusionOk="0">
                    <a:moveTo>
                      <a:pt x="1" y="0"/>
                    </a:moveTo>
                    <a:cubicBezTo>
                      <a:pt x="2244" y="6884"/>
                      <a:pt x="7720" y="12716"/>
                      <a:pt x="14465" y="15377"/>
                    </a:cubicBezTo>
                    <a:cubicBezTo>
                      <a:pt x="7968" y="12205"/>
                      <a:pt x="2754" y="6683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54"/>
              <p:cNvSpPr/>
              <p:nvPr/>
            </p:nvSpPr>
            <p:spPr>
              <a:xfrm>
                <a:off x="2856719" y="2415767"/>
                <a:ext cx="576972" cy="755522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1446" extrusionOk="0">
                    <a:moveTo>
                      <a:pt x="650" y="169"/>
                    </a:moveTo>
                    <a:cubicBezTo>
                      <a:pt x="650" y="169"/>
                      <a:pt x="650" y="169"/>
                      <a:pt x="650" y="169"/>
                    </a:cubicBezTo>
                    <a:lnTo>
                      <a:pt x="650" y="169"/>
                    </a:lnTo>
                    <a:cubicBezTo>
                      <a:pt x="650" y="169"/>
                      <a:pt x="650" y="169"/>
                      <a:pt x="650" y="169"/>
                    </a:cubicBezTo>
                    <a:close/>
                    <a:moveTo>
                      <a:pt x="6393" y="0"/>
                    </a:moveTo>
                    <a:cubicBezTo>
                      <a:pt x="5297" y="0"/>
                      <a:pt x="2251" y="210"/>
                      <a:pt x="1099" y="210"/>
                    </a:cubicBezTo>
                    <a:cubicBezTo>
                      <a:pt x="825" y="210"/>
                      <a:pt x="658" y="198"/>
                      <a:pt x="650" y="169"/>
                    </a:cubicBezTo>
                    <a:lnTo>
                      <a:pt x="650" y="169"/>
                    </a:lnTo>
                    <a:cubicBezTo>
                      <a:pt x="975" y="1344"/>
                      <a:pt x="1160" y="2566"/>
                      <a:pt x="1191" y="3788"/>
                    </a:cubicBezTo>
                    <a:cubicBezTo>
                      <a:pt x="1207" y="3958"/>
                      <a:pt x="1207" y="4129"/>
                      <a:pt x="1207" y="4299"/>
                    </a:cubicBezTo>
                    <a:cubicBezTo>
                      <a:pt x="1191" y="4949"/>
                      <a:pt x="1160" y="5490"/>
                      <a:pt x="913" y="6093"/>
                    </a:cubicBezTo>
                    <a:cubicBezTo>
                      <a:pt x="868" y="6214"/>
                      <a:pt x="148" y="7581"/>
                      <a:pt x="10" y="7581"/>
                    </a:cubicBezTo>
                    <a:cubicBezTo>
                      <a:pt x="6" y="7581"/>
                      <a:pt x="3" y="7580"/>
                      <a:pt x="0" y="7578"/>
                    </a:cubicBezTo>
                    <a:lnTo>
                      <a:pt x="0" y="7578"/>
                    </a:lnTo>
                    <a:cubicBezTo>
                      <a:pt x="789" y="8182"/>
                      <a:pt x="1686" y="8646"/>
                      <a:pt x="2614" y="9001"/>
                    </a:cubicBezTo>
                    <a:cubicBezTo>
                      <a:pt x="3574" y="9264"/>
                      <a:pt x="4378" y="9775"/>
                      <a:pt x="5368" y="9930"/>
                    </a:cubicBezTo>
                    <a:cubicBezTo>
                      <a:pt x="6296" y="10084"/>
                      <a:pt x="7209" y="10935"/>
                      <a:pt x="7998" y="11446"/>
                    </a:cubicBezTo>
                    <a:cubicBezTo>
                      <a:pt x="7936" y="10425"/>
                      <a:pt x="7951" y="9388"/>
                      <a:pt x="8214" y="8383"/>
                    </a:cubicBezTo>
                    <a:cubicBezTo>
                      <a:pt x="8292" y="8089"/>
                      <a:pt x="8740" y="7424"/>
                      <a:pt x="8725" y="7176"/>
                    </a:cubicBezTo>
                    <a:cubicBezTo>
                      <a:pt x="8709" y="6851"/>
                      <a:pt x="8385" y="6867"/>
                      <a:pt x="8199" y="6650"/>
                    </a:cubicBezTo>
                    <a:cubicBezTo>
                      <a:pt x="7719" y="6062"/>
                      <a:pt x="7333" y="5366"/>
                      <a:pt x="7132" y="4639"/>
                    </a:cubicBezTo>
                    <a:cubicBezTo>
                      <a:pt x="7039" y="4237"/>
                      <a:pt x="6714" y="14"/>
                      <a:pt x="6729" y="14"/>
                    </a:cubicBezTo>
                    <a:cubicBezTo>
                      <a:pt x="6663" y="4"/>
                      <a:pt x="6547" y="0"/>
                      <a:pt x="6393" y="0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54"/>
              <p:cNvSpPr/>
              <p:nvPr/>
            </p:nvSpPr>
            <p:spPr>
              <a:xfrm>
                <a:off x="3518376" y="1735958"/>
                <a:ext cx="90958" cy="370368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5611" extrusionOk="0">
                    <a:moveTo>
                      <a:pt x="679" y="0"/>
                    </a:moveTo>
                    <a:cubicBezTo>
                      <a:pt x="635" y="0"/>
                      <a:pt x="593" y="8"/>
                      <a:pt x="557" y="26"/>
                    </a:cubicBezTo>
                    <a:cubicBezTo>
                      <a:pt x="464" y="41"/>
                      <a:pt x="387" y="103"/>
                      <a:pt x="325" y="165"/>
                    </a:cubicBezTo>
                    <a:cubicBezTo>
                      <a:pt x="217" y="258"/>
                      <a:pt x="155" y="382"/>
                      <a:pt x="109" y="521"/>
                    </a:cubicBezTo>
                    <a:cubicBezTo>
                      <a:pt x="0" y="861"/>
                      <a:pt x="78" y="1186"/>
                      <a:pt x="78" y="1526"/>
                    </a:cubicBezTo>
                    <a:cubicBezTo>
                      <a:pt x="78" y="1944"/>
                      <a:pt x="93" y="2346"/>
                      <a:pt x="93" y="2748"/>
                    </a:cubicBezTo>
                    <a:cubicBezTo>
                      <a:pt x="109" y="3707"/>
                      <a:pt x="170" y="4667"/>
                      <a:pt x="263" y="5610"/>
                    </a:cubicBezTo>
                    <a:cubicBezTo>
                      <a:pt x="263" y="5610"/>
                      <a:pt x="604" y="5146"/>
                      <a:pt x="635" y="5038"/>
                    </a:cubicBezTo>
                    <a:cubicBezTo>
                      <a:pt x="727" y="4775"/>
                      <a:pt x="820" y="4527"/>
                      <a:pt x="898" y="4264"/>
                    </a:cubicBezTo>
                    <a:cubicBezTo>
                      <a:pt x="1114" y="3630"/>
                      <a:pt x="1207" y="2965"/>
                      <a:pt x="1284" y="2300"/>
                    </a:cubicBezTo>
                    <a:cubicBezTo>
                      <a:pt x="1346" y="1619"/>
                      <a:pt x="1377" y="969"/>
                      <a:pt x="1083" y="335"/>
                    </a:cubicBezTo>
                    <a:cubicBezTo>
                      <a:pt x="1021" y="196"/>
                      <a:pt x="913" y="41"/>
                      <a:pt x="774" y="10"/>
                    </a:cubicBezTo>
                    <a:cubicBezTo>
                      <a:pt x="742" y="4"/>
                      <a:pt x="710" y="0"/>
                      <a:pt x="679" y="0"/>
                    </a:cubicBezTo>
                    <a:close/>
                  </a:path>
                </a:pathLst>
              </a:custGeom>
              <a:solidFill>
                <a:srgbClr val="C17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54"/>
              <p:cNvSpPr/>
              <p:nvPr/>
            </p:nvSpPr>
            <p:spPr>
              <a:xfrm>
                <a:off x="2480940" y="1176612"/>
                <a:ext cx="1072226" cy="1343121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20348" extrusionOk="0">
                    <a:moveTo>
                      <a:pt x="9003" y="0"/>
                    </a:moveTo>
                    <a:cubicBezTo>
                      <a:pt x="7015" y="0"/>
                      <a:pt x="4991" y="595"/>
                      <a:pt x="3543" y="1786"/>
                    </a:cubicBezTo>
                    <a:cubicBezTo>
                      <a:pt x="2073" y="3008"/>
                      <a:pt x="1253" y="4911"/>
                      <a:pt x="1207" y="6814"/>
                    </a:cubicBezTo>
                    <a:cubicBezTo>
                      <a:pt x="1161" y="8515"/>
                      <a:pt x="1656" y="10433"/>
                      <a:pt x="2739" y="11764"/>
                    </a:cubicBezTo>
                    <a:cubicBezTo>
                      <a:pt x="2414" y="11377"/>
                      <a:pt x="1981" y="11052"/>
                      <a:pt x="1470" y="11052"/>
                    </a:cubicBezTo>
                    <a:cubicBezTo>
                      <a:pt x="990" y="11052"/>
                      <a:pt x="542" y="11392"/>
                      <a:pt x="294" y="11810"/>
                    </a:cubicBezTo>
                    <a:cubicBezTo>
                      <a:pt x="62" y="12228"/>
                      <a:pt x="0" y="12738"/>
                      <a:pt x="31" y="13233"/>
                    </a:cubicBezTo>
                    <a:cubicBezTo>
                      <a:pt x="109" y="14827"/>
                      <a:pt x="1145" y="16405"/>
                      <a:pt x="2692" y="16946"/>
                    </a:cubicBezTo>
                    <a:cubicBezTo>
                      <a:pt x="2958" y="17037"/>
                      <a:pt x="3243" y="17087"/>
                      <a:pt x="3527" y="17087"/>
                    </a:cubicBezTo>
                    <a:cubicBezTo>
                      <a:pt x="3871" y="17087"/>
                      <a:pt x="4213" y="17014"/>
                      <a:pt x="4517" y="16853"/>
                    </a:cubicBezTo>
                    <a:lnTo>
                      <a:pt x="4517" y="16853"/>
                    </a:lnTo>
                    <a:cubicBezTo>
                      <a:pt x="4347" y="16946"/>
                      <a:pt x="5090" y="18199"/>
                      <a:pt x="5167" y="18307"/>
                    </a:cubicBezTo>
                    <a:cubicBezTo>
                      <a:pt x="5337" y="18617"/>
                      <a:pt x="5508" y="18942"/>
                      <a:pt x="5755" y="19189"/>
                    </a:cubicBezTo>
                    <a:cubicBezTo>
                      <a:pt x="6791" y="20272"/>
                      <a:pt x="8803" y="20287"/>
                      <a:pt x="10195" y="20334"/>
                    </a:cubicBezTo>
                    <a:cubicBezTo>
                      <a:pt x="10422" y="20342"/>
                      <a:pt x="10652" y="20347"/>
                      <a:pt x="10882" y="20347"/>
                    </a:cubicBezTo>
                    <a:cubicBezTo>
                      <a:pt x="12324" y="20347"/>
                      <a:pt x="13792" y="20151"/>
                      <a:pt x="15006" y="19390"/>
                    </a:cubicBezTo>
                    <a:cubicBezTo>
                      <a:pt x="15501" y="19096"/>
                      <a:pt x="15949" y="18663"/>
                      <a:pt x="16135" y="18122"/>
                    </a:cubicBezTo>
                    <a:cubicBezTo>
                      <a:pt x="16243" y="17750"/>
                      <a:pt x="16228" y="17348"/>
                      <a:pt x="16212" y="16961"/>
                    </a:cubicBezTo>
                    <a:cubicBezTo>
                      <a:pt x="16120" y="14626"/>
                      <a:pt x="16027" y="12305"/>
                      <a:pt x="15918" y="9969"/>
                    </a:cubicBezTo>
                    <a:cubicBezTo>
                      <a:pt x="15841" y="8128"/>
                      <a:pt x="15764" y="6257"/>
                      <a:pt x="15346" y="4462"/>
                    </a:cubicBezTo>
                    <a:cubicBezTo>
                      <a:pt x="14975" y="2900"/>
                      <a:pt x="14356" y="1585"/>
                      <a:pt x="12855" y="842"/>
                    </a:cubicBezTo>
                    <a:cubicBezTo>
                      <a:pt x="11721" y="281"/>
                      <a:pt x="10370" y="0"/>
                      <a:pt x="9003" y="0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54"/>
              <p:cNvSpPr/>
              <p:nvPr/>
            </p:nvSpPr>
            <p:spPr>
              <a:xfrm>
                <a:off x="2542987" y="2011604"/>
                <a:ext cx="178880" cy="220861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3346" extrusionOk="0">
                    <a:moveTo>
                      <a:pt x="1807" y="1423"/>
                    </a:moveTo>
                    <a:lnTo>
                      <a:pt x="1807" y="1423"/>
                    </a:lnTo>
                    <a:cubicBezTo>
                      <a:pt x="2127" y="1899"/>
                      <a:pt x="2451" y="2399"/>
                      <a:pt x="2464" y="2981"/>
                    </a:cubicBezTo>
                    <a:cubicBezTo>
                      <a:pt x="2464" y="3111"/>
                      <a:pt x="2411" y="3173"/>
                      <a:pt x="2332" y="3173"/>
                    </a:cubicBezTo>
                    <a:cubicBezTo>
                      <a:pt x="2269" y="3173"/>
                      <a:pt x="2190" y="3134"/>
                      <a:pt x="2108" y="3058"/>
                    </a:cubicBezTo>
                    <a:cubicBezTo>
                      <a:pt x="1648" y="2658"/>
                      <a:pt x="1530" y="1945"/>
                      <a:pt x="1807" y="1423"/>
                    </a:cubicBezTo>
                    <a:close/>
                    <a:moveTo>
                      <a:pt x="511" y="0"/>
                    </a:moveTo>
                    <a:cubicBezTo>
                      <a:pt x="202" y="0"/>
                      <a:pt x="0" y="379"/>
                      <a:pt x="81" y="676"/>
                    </a:cubicBezTo>
                    <a:cubicBezTo>
                      <a:pt x="112" y="831"/>
                      <a:pt x="190" y="986"/>
                      <a:pt x="267" y="1125"/>
                    </a:cubicBezTo>
                    <a:cubicBezTo>
                      <a:pt x="205" y="970"/>
                      <a:pt x="159" y="815"/>
                      <a:pt x="143" y="661"/>
                    </a:cubicBezTo>
                    <a:cubicBezTo>
                      <a:pt x="90" y="420"/>
                      <a:pt x="256" y="110"/>
                      <a:pt x="501" y="110"/>
                    </a:cubicBezTo>
                    <a:cubicBezTo>
                      <a:pt x="540" y="110"/>
                      <a:pt x="581" y="118"/>
                      <a:pt x="623" y="135"/>
                    </a:cubicBezTo>
                    <a:cubicBezTo>
                      <a:pt x="1041" y="320"/>
                      <a:pt x="1334" y="723"/>
                      <a:pt x="1597" y="1109"/>
                    </a:cubicBezTo>
                    <a:cubicBezTo>
                      <a:pt x="1663" y="1211"/>
                      <a:pt x="1732" y="1313"/>
                      <a:pt x="1802" y="1415"/>
                    </a:cubicBezTo>
                    <a:lnTo>
                      <a:pt x="1802" y="1415"/>
                    </a:lnTo>
                    <a:cubicBezTo>
                      <a:pt x="1448" y="1928"/>
                      <a:pt x="1523" y="2705"/>
                      <a:pt x="2000" y="3167"/>
                    </a:cubicBezTo>
                    <a:cubicBezTo>
                      <a:pt x="2120" y="3292"/>
                      <a:pt x="2236" y="3345"/>
                      <a:pt x="2335" y="3345"/>
                    </a:cubicBezTo>
                    <a:cubicBezTo>
                      <a:pt x="2566" y="3345"/>
                      <a:pt x="2710" y="3058"/>
                      <a:pt x="2634" y="2734"/>
                    </a:cubicBezTo>
                    <a:cubicBezTo>
                      <a:pt x="2510" y="2068"/>
                      <a:pt x="2123" y="1527"/>
                      <a:pt x="1752" y="1001"/>
                    </a:cubicBezTo>
                    <a:cubicBezTo>
                      <a:pt x="1458" y="614"/>
                      <a:pt x="1133" y="197"/>
                      <a:pt x="654" y="26"/>
                    </a:cubicBezTo>
                    <a:cubicBezTo>
                      <a:pt x="604" y="9"/>
                      <a:pt x="556" y="0"/>
                      <a:pt x="5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54"/>
              <p:cNvSpPr/>
              <p:nvPr/>
            </p:nvSpPr>
            <p:spPr>
              <a:xfrm>
                <a:off x="3379497" y="1694769"/>
                <a:ext cx="106272" cy="32370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4904" extrusionOk="0">
                    <a:moveTo>
                      <a:pt x="0" y="0"/>
                    </a:moveTo>
                    <a:cubicBezTo>
                      <a:pt x="78" y="1439"/>
                      <a:pt x="542" y="2862"/>
                      <a:pt x="1284" y="4099"/>
                    </a:cubicBezTo>
                    <a:cubicBezTo>
                      <a:pt x="1609" y="4563"/>
                      <a:pt x="712" y="4687"/>
                      <a:pt x="465" y="4904"/>
                    </a:cubicBezTo>
                    <a:cubicBezTo>
                      <a:pt x="681" y="4796"/>
                      <a:pt x="913" y="4765"/>
                      <a:pt x="1145" y="4672"/>
                    </a:cubicBezTo>
                    <a:cubicBezTo>
                      <a:pt x="1300" y="4594"/>
                      <a:pt x="1532" y="4424"/>
                      <a:pt x="1486" y="4208"/>
                    </a:cubicBezTo>
                    <a:cubicBezTo>
                      <a:pt x="1284" y="3697"/>
                      <a:pt x="1006" y="3233"/>
                      <a:pt x="820" y="2723"/>
                    </a:cubicBezTo>
                    <a:cubicBezTo>
                      <a:pt x="465" y="1841"/>
                      <a:pt x="202" y="928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54"/>
              <p:cNvSpPr/>
              <p:nvPr/>
            </p:nvSpPr>
            <p:spPr>
              <a:xfrm>
                <a:off x="3077250" y="1789555"/>
                <a:ext cx="73598" cy="11221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700" extrusionOk="0">
                    <a:moveTo>
                      <a:pt x="512" y="1"/>
                    </a:moveTo>
                    <a:cubicBezTo>
                      <a:pt x="501" y="1"/>
                      <a:pt x="491" y="1"/>
                      <a:pt x="480" y="3"/>
                    </a:cubicBezTo>
                    <a:cubicBezTo>
                      <a:pt x="372" y="3"/>
                      <a:pt x="279" y="80"/>
                      <a:pt x="202" y="173"/>
                    </a:cubicBezTo>
                    <a:cubicBezTo>
                      <a:pt x="155" y="250"/>
                      <a:pt x="124" y="328"/>
                      <a:pt x="109" y="405"/>
                    </a:cubicBezTo>
                    <a:cubicBezTo>
                      <a:pt x="1" y="792"/>
                      <a:pt x="109" y="1379"/>
                      <a:pt x="465" y="1627"/>
                    </a:cubicBezTo>
                    <a:cubicBezTo>
                      <a:pt x="535" y="1671"/>
                      <a:pt x="625" y="1700"/>
                      <a:pt x="712" y="1700"/>
                    </a:cubicBezTo>
                    <a:cubicBezTo>
                      <a:pt x="779" y="1700"/>
                      <a:pt x="844" y="1683"/>
                      <a:pt x="898" y="1642"/>
                    </a:cubicBezTo>
                    <a:cubicBezTo>
                      <a:pt x="1006" y="1565"/>
                      <a:pt x="1037" y="1426"/>
                      <a:pt x="1052" y="1302"/>
                    </a:cubicBezTo>
                    <a:cubicBezTo>
                      <a:pt x="1114" y="915"/>
                      <a:pt x="1037" y="451"/>
                      <a:pt x="789" y="157"/>
                    </a:cubicBezTo>
                    <a:cubicBezTo>
                      <a:pt x="719" y="73"/>
                      <a:pt x="622" y="1"/>
                      <a:pt x="5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54"/>
              <p:cNvSpPr/>
              <p:nvPr/>
            </p:nvSpPr>
            <p:spPr>
              <a:xfrm>
                <a:off x="3442798" y="1723152"/>
                <a:ext cx="54192" cy="96371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460" extrusionOk="0">
                    <a:moveTo>
                      <a:pt x="413" y="0"/>
                    </a:moveTo>
                    <a:cubicBezTo>
                      <a:pt x="333" y="0"/>
                      <a:pt x="256" y="44"/>
                      <a:pt x="202" y="111"/>
                    </a:cubicBezTo>
                    <a:cubicBezTo>
                      <a:pt x="202" y="111"/>
                      <a:pt x="202" y="127"/>
                      <a:pt x="186" y="127"/>
                    </a:cubicBezTo>
                    <a:cubicBezTo>
                      <a:pt x="1" y="452"/>
                      <a:pt x="155" y="978"/>
                      <a:pt x="310" y="1272"/>
                    </a:cubicBezTo>
                    <a:cubicBezTo>
                      <a:pt x="356" y="1334"/>
                      <a:pt x="387" y="1395"/>
                      <a:pt x="449" y="1426"/>
                    </a:cubicBezTo>
                    <a:cubicBezTo>
                      <a:pt x="478" y="1448"/>
                      <a:pt x="513" y="1459"/>
                      <a:pt x="548" y="1459"/>
                    </a:cubicBezTo>
                    <a:cubicBezTo>
                      <a:pt x="587" y="1459"/>
                      <a:pt x="625" y="1444"/>
                      <a:pt x="650" y="1411"/>
                    </a:cubicBezTo>
                    <a:cubicBezTo>
                      <a:pt x="681" y="1380"/>
                      <a:pt x="681" y="1334"/>
                      <a:pt x="697" y="1287"/>
                    </a:cubicBezTo>
                    <a:cubicBezTo>
                      <a:pt x="728" y="1040"/>
                      <a:pt x="820" y="65"/>
                      <a:pt x="449" y="3"/>
                    </a:cubicBezTo>
                    <a:cubicBezTo>
                      <a:pt x="437" y="1"/>
                      <a:pt x="425" y="0"/>
                      <a:pt x="4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54"/>
              <p:cNvSpPr/>
              <p:nvPr/>
            </p:nvSpPr>
            <p:spPr>
              <a:xfrm>
                <a:off x="3283522" y="2100120"/>
                <a:ext cx="202247" cy="8072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1223" fill="none" extrusionOk="0">
                    <a:moveTo>
                      <a:pt x="0" y="696"/>
                    </a:moveTo>
                    <a:cubicBezTo>
                      <a:pt x="232" y="851"/>
                      <a:pt x="511" y="944"/>
                      <a:pt x="789" y="1021"/>
                    </a:cubicBezTo>
                    <a:cubicBezTo>
                      <a:pt x="1222" y="1130"/>
                      <a:pt x="1671" y="1222"/>
                      <a:pt x="2104" y="1114"/>
                    </a:cubicBezTo>
                    <a:cubicBezTo>
                      <a:pt x="2646" y="975"/>
                      <a:pt x="2924" y="511"/>
                      <a:pt x="3063" y="0"/>
                    </a:cubicBez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54"/>
              <p:cNvSpPr/>
              <p:nvPr/>
            </p:nvSpPr>
            <p:spPr>
              <a:xfrm>
                <a:off x="2958832" y="1573118"/>
                <a:ext cx="191488" cy="108384"/>
              </a:xfrm>
              <a:custGeom>
                <a:avLst/>
                <a:gdLst/>
                <a:ahLst/>
                <a:cxnLst/>
                <a:rect l="l" t="t" r="r" b="b"/>
                <a:pathLst>
                  <a:path w="2901" h="1642" extrusionOk="0">
                    <a:moveTo>
                      <a:pt x="1705" y="0"/>
                    </a:moveTo>
                    <a:cubicBezTo>
                      <a:pt x="1683" y="0"/>
                      <a:pt x="1661" y="1"/>
                      <a:pt x="1640" y="2"/>
                    </a:cubicBezTo>
                    <a:cubicBezTo>
                      <a:pt x="805" y="18"/>
                      <a:pt x="0" y="791"/>
                      <a:pt x="31" y="1642"/>
                    </a:cubicBezTo>
                    <a:cubicBezTo>
                      <a:pt x="717" y="1170"/>
                      <a:pt x="1350" y="672"/>
                      <a:pt x="2187" y="672"/>
                    </a:cubicBezTo>
                    <a:cubicBezTo>
                      <a:pt x="2256" y="672"/>
                      <a:pt x="2326" y="676"/>
                      <a:pt x="2398" y="683"/>
                    </a:cubicBezTo>
                    <a:cubicBezTo>
                      <a:pt x="2506" y="698"/>
                      <a:pt x="2630" y="729"/>
                      <a:pt x="2738" y="868"/>
                    </a:cubicBezTo>
                    <a:cubicBezTo>
                      <a:pt x="2901" y="307"/>
                      <a:pt x="2175" y="0"/>
                      <a:pt x="17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54"/>
              <p:cNvSpPr/>
              <p:nvPr/>
            </p:nvSpPr>
            <p:spPr>
              <a:xfrm>
                <a:off x="3381939" y="1506978"/>
                <a:ext cx="125282" cy="73466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113" extrusionOk="0">
                    <a:moveTo>
                      <a:pt x="1068" y="0"/>
                    </a:moveTo>
                    <a:cubicBezTo>
                      <a:pt x="530" y="0"/>
                      <a:pt x="0" y="512"/>
                      <a:pt x="134" y="1112"/>
                    </a:cubicBezTo>
                    <a:lnTo>
                      <a:pt x="134" y="1097"/>
                    </a:lnTo>
                    <a:cubicBezTo>
                      <a:pt x="535" y="955"/>
                      <a:pt x="837" y="751"/>
                      <a:pt x="1198" y="751"/>
                    </a:cubicBezTo>
                    <a:cubicBezTo>
                      <a:pt x="1310" y="751"/>
                      <a:pt x="1428" y="771"/>
                      <a:pt x="1557" y="819"/>
                    </a:cubicBezTo>
                    <a:cubicBezTo>
                      <a:pt x="1597" y="832"/>
                      <a:pt x="1648" y="868"/>
                      <a:pt x="1681" y="868"/>
                    </a:cubicBezTo>
                    <a:cubicBezTo>
                      <a:pt x="1687" y="868"/>
                      <a:pt x="1692" y="867"/>
                      <a:pt x="1696" y="865"/>
                    </a:cubicBezTo>
                    <a:cubicBezTo>
                      <a:pt x="1701" y="860"/>
                      <a:pt x="1705" y="859"/>
                      <a:pt x="1710" y="859"/>
                    </a:cubicBezTo>
                    <a:cubicBezTo>
                      <a:pt x="1722" y="859"/>
                      <a:pt x="1736" y="869"/>
                      <a:pt x="1758" y="880"/>
                    </a:cubicBezTo>
                    <a:lnTo>
                      <a:pt x="1820" y="942"/>
                    </a:lnTo>
                    <a:lnTo>
                      <a:pt x="1866" y="849"/>
                    </a:lnTo>
                    <a:cubicBezTo>
                      <a:pt x="1882" y="834"/>
                      <a:pt x="1897" y="803"/>
                      <a:pt x="1882" y="741"/>
                    </a:cubicBezTo>
                    <a:cubicBezTo>
                      <a:pt x="1835" y="540"/>
                      <a:pt x="1789" y="401"/>
                      <a:pt x="1665" y="262"/>
                    </a:cubicBezTo>
                    <a:cubicBezTo>
                      <a:pt x="1491" y="79"/>
                      <a:pt x="1279" y="0"/>
                      <a:pt x="10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54"/>
              <p:cNvSpPr/>
              <p:nvPr/>
            </p:nvSpPr>
            <p:spPr>
              <a:xfrm>
                <a:off x="2375790" y="1011593"/>
                <a:ext cx="1346883" cy="1152887"/>
              </a:xfrm>
              <a:custGeom>
                <a:avLst/>
                <a:gdLst/>
                <a:ahLst/>
                <a:cxnLst/>
                <a:rect l="l" t="t" r="r" b="b"/>
                <a:pathLst>
                  <a:path w="20405" h="17466" extrusionOk="0">
                    <a:moveTo>
                      <a:pt x="11959" y="1"/>
                    </a:moveTo>
                    <a:cubicBezTo>
                      <a:pt x="11890" y="1"/>
                      <a:pt x="11822" y="7"/>
                      <a:pt x="11757" y="17"/>
                    </a:cubicBezTo>
                    <a:cubicBezTo>
                      <a:pt x="9653" y="434"/>
                      <a:pt x="7766" y="682"/>
                      <a:pt x="5925" y="1904"/>
                    </a:cubicBezTo>
                    <a:cubicBezTo>
                      <a:pt x="5492" y="2182"/>
                      <a:pt x="5028" y="2492"/>
                      <a:pt x="4765" y="2956"/>
                    </a:cubicBezTo>
                    <a:cubicBezTo>
                      <a:pt x="4687" y="2693"/>
                      <a:pt x="4564" y="2445"/>
                      <a:pt x="4409" y="2213"/>
                    </a:cubicBezTo>
                    <a:cubicBezTo>
                      <a:pt x="4192" y="2523"/>
                      <a:pt x="4146" y="2940"/>
                      <a:pt x="4270" y="3296"/>
                    </a:cubicBezTo>
                    <a:cubicBezTo>
                      <a:pt x="4190" y="3287"/>
                      <a:pt x="4110" y="3283"/>
                      <a:pt x="4031" y="3283"/>
                    </a:cubicBezTo>
                    <a:cubicBezTo>
                      <a:pt x="3145" y="3283"/>
                      <a:pt x="2315" y="3820"/>
                      <a:pt x="1733" y="4487"/>
                    </a:cubicBezTo>
                    <a:cubicBezTo>
                      <a:pt x="1439" y="4812"/>
                      <a:pt x="1176" y="5230"/>
                      <a:pt x="1238" y="5663"/>
                    </a:cubicBezTo>
                    <a:cubicBezTo>
                      <a:pt x="1640" y="5338"/>
                      <a:pt x="2042" y="5029"/>
                      <a:pt x="2429" y="4704"/>
                    </a:cubicBezTo>
                    <a:lnTo>
                      <a:pt x="2429" y="4704"/>
                    </a:lnTo>
                    <a:cubicBezTo>
                      <a:pt x="557" y="6653"/>
                      <a:pt x="0" y="9778"/>
                      <a:pt x="1160" y="12237"/>
                    </a:cubicBezTo>
                    <a:cubicBezTo>
                      <a:pt x="1284" y="12500"/>
                      <a:pt x="2259" y="13892"/>
                      <a:pt x="2104" y="14140"/>
                    </a:cubicBezTo>
                    <a:cubicBezTo>
                      <a:pt x="2330" y="13776"/>
                      <a:pt x="2712" y="13611"/>
                      <a:pt x="3099" y="13611"/>
                    </a:cubicBezTo>
                    <a:cubicBezTo>
                      <a:pt x="3452" y="13611"/>
                      <a:pt x="3809" y="13750"/>
                      <a:pt x="4053" y="14001"/>
                    </a:cubicBezTo>
                    <a:cubicBezTo>
                      <a:pt x="4533" y="14496"/>
                      <a:pt x="4749" y="15207"/>
                      <a:pt x="5090" y="15795"/>
                    </a:cubicBezTo>
                    <a:cubicBezTo>
                      <a:pt x="5476" y="16445"/>
                      <a:pt x="6002" y="17017"/>
                      <a:pt x="6606" y="17466"/>
                    </a:cubicBezTo>
                    <a:cubicBezTo>
                      <a:pt x="6451" y="16863"/>
                      <a:pt x="6203" y="16290"/>
                      <a:pt x="5878" y="15764"/>
                    </a:cubicBezTo>
                    <a:lnTo>
                      <a:pt x="5878" y="15764"/>
                    </a:lnTo>
                    <a:cubicBezTo>
                      <a:pt x="5987" y="15795"/>
                      <a:pt x="6095" y="15826"/>
                      <a:pt x="6188" y="15857"/>
                    </a:cubicBezTo>
                    <a:cubicBezTo>
                      <a:pt x="6606" y="14341"/>
                      <a:pt x="6219" y="12655"/>
                      <a:pt x="5306" y="11386"/>
                    </a:cubicBezTo>
                    <a:cubicBezTo>
                      <a:pt x="4966" y="10907"/>
                      <a:pt x="4548" y="10474"/>
                      <a:pt x="4285" y="9948"/>
                    </a:cubicBezTo>
                    <a:cubicBezTo>
                      <a:pt x="4038" y="9422"/>
                      <a:pt x="3960" y="8757"/>
                      <a:pt x="4301" y="8277"/>
                    </a:cubicBezTo>
                    <a:cubicBezTo>
                      <a:pt x="4594" y="8726"/>
                      <a:pt x="4950" y="9159"/>
                      <a:pt x="5430" y="9437"/>
                    </a:cubicBezTo>
                    <a:cubicBezTo>
                      <a:pt x="5732" y="9605"/>
                      <a:pt x="6028" y="9682"/>
                      <a:pt x="6304" y="9682"/>
                    </a:cubicBezTo>
                    <a:cubicBezTo>
                      <a:pt x="7044" y="9682"/>
                      <a:pt x="7640" y="9131"/>
                      <a:pt x="7843" y="8308"/>
                    </a:cubicBezTo>
                    <a:cubicBezTo>
                      <a:pt x="8106" y="7287"/>
                      <a:pt x="7936" y="6081"/>
                      <a:pt x="8725" y="5276"/>
                    </a:cubicBezTo>
                    <a:cubicBezTo>
                      <a:pt x="9109" y="6531"/>
                      <a:pt x="10395" y="7448"/>
                      <a:pt x="11708" y="7448"/>
                    </a:cubicBezTo>
                    <a:cubicBezTo>
                      <a:pt x="11771" y="7448"/>
                      <a:pt x="11833" y="7446"/>
                      <a:pt x="11896" y="7442"/>
                    </a:cubicBezTo>
                    <a:cubicBezTo>
                      <a:pt x="11710" y="7194"/>
                      <a:pt x="11525" y="6962"/>
                      <a:pt x="11355" y="6699"/>
                    </a:cubicBezTo>
                    <a:lnTo>
                      <a:pt x="11355" y="6699"/>
                    </a:lnTo>
                    <a:cubicBezTo>
                      <a:pt x="11617" y="7099"/>
                      <a:pt x="12021" y="7257"/>
                      <a:pt x="12447" y="7257"/>
                    </a:cubicBezTo>
                    <a:cubicBezTo>
                      <a:pt x="13025" y="7257"/>
                      <a:pt x="13643" y="6965"/>
                      <a:pt x="14000" y="6591"/>
                    </a:cubicBezTo>
                    <a:cubicBezTo>
                      <a:pt x="14309" y="6266"/>
                      <a:pt x="14510" y="5818"/>
                      <a:pt x="14882" y="5539"/>
                    </a:cubicBezTo>
                    <a:cubicBezTo>
                      <a:pt x="15093" y="5383"/>
                      <a:pt x="15412" y="5276"/>
                      <a:pt x="15721" y="5276"/>
                    </a:cubicBezTo>
                    <a:cubicBezTo>
                      <a:pt x="15934" y="5276"/>
                      <a:pt x="16141" y="5327"/>
                      <a:pt x="16305" y="5446"/>
                    </a:cubicBezTo>
                    <a:cubicBezTo>
                      <a:pt x="16707" y="5740"/>
                      <a:pt x="16784" y="6591"/>
                      <a:pt x="16893" y="7071"/>
                    </a:cubicBezTo>
                    <a:cubicBezTo>
                      <a:pt x="17202" y="8401"/>
                      <a:pt x="17279" y="9731"/>
                      <a:pt x="17434" y="11077"/>
                    </a:cubicBezTo>
                    <a:cubicBezTo>
                      <a:pt x="17388" y="10644"/>
                      <a:pt x="17620" y="10118"/>
                      <a:pt x="17728" y="9700"/>
                    </a:cubicBezTo>
                    <a:cubicBezTo>
                      <a:pt x="17836" y="9252"/>
                      <a:pt x="17836" y="8726"/>
                      <a:pt x="17511" y="8416"/>
                    </a:cubicBezTo>
                    <a:cubicBezTo>
                      <a:pt x="18842" y="8153"/>
                      <a:pt x="19971" y="7009"/>
                      <a:pt x="20219" y="5678"/>
                    </a:cubicBezTo>
                    <a:cubicBezTo>
                      <a:pt x="20249" y="5493"/>
                      <a:pt x="20265" y="5307"/>
                      <a:pt x="20203" y="5137"/>
                    </a:cubicBezTo>
                    <a:cubicBezTo>
                      <a:pt x="20130" y="4975"/>
                      <a:pt x="19987" y="4842"/>
                      <a:pt x="19814" y="4842"/>
                    </a:cubicBezTo>
                    <a:cubicBezTo>
                      <a:pt x="19804" y="4842"/>
                      <a:pt x="19795" y="4842"/>
                      <a:pt x="19785" y="4843"/>
                    </a:cubicBezTo>
                    <a:cubicBezTo>
                      <a:pt x="20110" y="4410"/>
                      <a:pt x="20404" y="3915"/>
                      <a:pt x="20373" y="3389"/>
                    </a:cubicBezTo>
                    <a:cubicBezTo>
                      <a:pt x="20345" y="2916"/>
                      <a:pt x="19942" y="2442"/>
                      <a:pt x="19489" y="2442"/>
                    </a:cubicBezTo>
                    <a:cubicBezTo>
                      <a:pt x="19439" y="2442"/>
                      <a:pt x="19388" y="2448"/>
                      <a:pt x="19337" y="2461"/>
                    </a:cubicBezTo>
                    <a:cubicBezTo>
                      <a:pt x="19027" y="2523"/>
                      <a:pt x="18811" y="2786"/>
                      <a:pt x="18548" y="2971"/>
                    </a:cubicBezTo>
                    <a:cubicBezTo>
                      <a:pt x="18398" y="3072"/>
                      <a:pt x="18261" y="3115"/>
                      <a:pt x="18136" y="3115"/>
                    </a:cubicBezTo>
                    <a:cubicBezTo>
                      <a:pt x="17511" y="3115"/>
                      <a:pt x="17161" y="2038"/>
                      <a:pt x="16800" y="1625"/>
                    </a:cubicBezTo>
                    <a:cubicBezTo>
                      <a:pt x="16521" y="1316"/>
                      <a:pt x="16166" y="1084"/>
                      <a:pt x="15779" y="914"/>
                    </a:cubicBezTo>
                    <a:cubicBezTo>
                      <a:pt x="15109" y="616"/>
                      <a:pt x="14383" y="464"/>
                      <a:pt x="13655" y="464"/>
                    </a:cubicBezTo>
                    <a:cubicBezTo>
                      <a:pt x="13209" y="464"/>
                      <a:pt x="12763" y="521"/>
                      <a:pt x="12328" y="636"/>
                    </a:cubicBezTo>
                    <a:lnTo>
                      <a:pt x="12328" y="636"/>
                    </a:lnTo>
                    <a:cubicBezTo>
                      <a:pt x="12473" y="548"/>
                      <a:pt x="12503" y="283"/>
                      <a:pt x="12376" y="156"/>
                    </a:cubicBezTo>
                    <a:cubicBezTo>
                      <a:pt x="12278" y="36"/>
                      <a:pt x="12120" y="1"/>
                      <a:pt x="11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54"/>
              <p:cNvSpPr/>
              <p:nvPr/>
            </p:nvSpPr>
            <p:spPr>
              <a:xfrm>
                <a:off x="2700480" y="2290023"/>
                <a:ext cx="223699" cy="258551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3917" extrusionOk="0">
                    <a:moveTo>
                      <a:pt x="0" y="2228"/>
                    </a:moveTo>
                    <a:lnTo>
                      <a:pt x="0" y="2228"/>
                    </a:lnTo>
                    <a:cubicBezTo>
                      <a:pt x="1" y="2228"/>
                      <a:pt x="1" y="2228"/>
                      <a:pt x="1" y="2228"/>
                    </a:cubicBezTo>
                    <a:lnTo>
                      <a:pt x="1" y="2228"/>
                    </a:lnTo>
                    <a:cubicBezTo>
                      <a:pt x="1" y="2228"/>
                      <a:pt x="1" y="2228"/>
                      <a:pt x="0" y="2228"/>
                    </a:cubicBezTo>
                    <a:close/>
                    <a:moveTo>
                      <a:pt x="1130" y="1"/>
                    </a:moveTo>
                    <a:lnTo>
                      <a:pt x="1130" y="1"/>
                    </a:lnTo>
                    <a:cubicBezTo>
                      <a:pt x="914" y="156"/>
                      <a:pt x="652" y="238"/>
                      <a:pt x="386" y="238"/>
                    </a:cubicBezTo>
                    <a:cubicBezTo>
                      <a:pt x="309" y="238"/>
                      <a:pt x="232" y="231"/>
                      <a:pt x="155" y="217"/>
                    </a:cubicBezTo>
                    <a:lnTo>
                      <a:pt x="155" y="217"/>
                    </a:lnTo>
                    <a:cubicBezTo>
                      <a:pt x="418" y="697"/>
                      <a:pt x="650" y="1377"/>
                      <a:pt x="464" y="1919"/>
                    </a:cubicBezTo>
                    <a:cubicBezTo>
                      <a:pt x="410" y="2096"/>
                      <a:pt x="248" y="2236"/>
                      <a:pt x="73" y="2236"/>
                    </a:cubicBezTo>
                    <a:cubicBezTo>
                      <a:pt x="49" y="2236"/>
                      <a:pt x="25" y="2234"/>
                      <a:pt x="1" y="2228"/>
                    </a:cubicBezTo>
                    <a:lnTo>
                      <a:pt x="1" y="2228"/>
                    </a:lnTo>
                    <a:cubicBezTo>
                      <a:pt x="20" y="2236"/>
                      <a:pt x="156" y="2492"/>
                      <a:pt x="186" y="2538"/>
                    </a:cubicBezTo>
                    <a:cubicBezTo>
                      <a:pt x="294" y="2630"/>
                      <a:pt x="449" y="2739"/>
                      <a:pt x="604" y="2739"/>
                    </a:cubicBezTo>
                    <a:cubicBezTo>
                      <a:pt x="615" y="2739"/>
                      <a:pt x="627" y="2740"/>
                      <a:pt x="639" y="2740"/>
                    </a:cubicBezTo>
                    <a:cubicBezTo>
                      <a:pt x="887" y="2740"/>
                      <a:pt x="1249" y="2595"/>
                      <a:pt x="1470" y="2507"/>
                    </a:cubicBezTo>
                    <a:lnTo>
                      <a:pt x="1470" y="2507"/>
                    </a:lnTo>
                    <a:cubicBezTo>
                      <a:pt x="1346" y="2661"/>
                      <a:pt x="1130" y="2708"/>
                      <a:pt x="990" y="2847"/>
                    </a:cubicBezTo>
                    <a:cubicBezTo>
                      <a:pt x="573" y="3296"/>
                      <a:pt x="1253" y="3760"/>
                      <a:pt x="1625" y="3837"/>
                    </a:cubicBezTo>
                    <a:cubicBezTo>
                      <a:pt x="1849" y="3890"/>
                      <a:pt x="2077" y="3916"/>
                      <a:pt x="2305" y="3916"/>
                    </a:cubicBezTo>
                    <a:cubicBezTo>
                      <a:pt x="2675" y="3916"/>
                      <a:pt x="3043" y="3847"/>
                      <a:pt x="3388" y="3713"/>
                    </a:cubicBezTo>
                    <a:cubicBezTo>
                      <a:pt x="3311" y="3435"/>
                      <a:pt x="3264" y="3141"/>
                      <a:pt x="3249" y="2847"/>
                    </a:cubicBezTo>
                    <a:cubicBezTo>
                      <a:pt x="2646" y="2692"/>
                      <a:pt x="2212" y="2089"/>
                      <a:pt x="1903" y="1578"/>
                    </a:cubicBezTo>
                    <a:cubicBezTo>
                      <a:pt x="1826" y="1455"/>
                      <a:pt x="1083" y="47"/>
                      <a:pt x="1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54"/>
              <p:cNvSpPr/>
              <p:nvPr/>
            </p:nvSpPr>
            <p:spPr>
              <a:xfrm>
                <a:off x="2566683" y="2673987"/>
                <a:ext cx="1080411" cy="1332559"/>
              </a:xfrm>
              <a:custGeom>
                <a:avLst/>
                <a:gdLst/>
                <a:ahLst/>
                <a:cxnLst/>
                <a:rect l="l" t="t" r="r" b="b"/>
                <a:pathLst>
                  <a:path w="16368" h="20188" extrusionOk="0">
                    <a:moveTo>
                      <a:pt x="11433" y="0"/>
                    </a:moveTo>
                    <a:lnTo>
                      <a:pt x="11433" y="0"/>
                    </a:lnTo>
                    <a:cubicBezTo>
                      <a:pt x="11727" y="2305"/>
                      <a:pt x="11742" y="4579"/>
                      <a:pt x="12222" y="6884"/>
                    </a:cubicBezTo>
                    <a:cubicBezTo>
                      <a:pt x="11649" y="5863"/>
                      <a:pt x="11092" y="4842"/>
                      <a:pt x="10520" y="3836"/>
                    </a:cubicBezTo>
                    <a:cubicBezTo>
                      <a:pt x="10474" y="3728"/>
                      <a:pt x="10412" y="3635"/>
                      <a:pt x="10319" y="3558"/>
                    </a:cubicBezTo>
                    <a:cubicBezTo>
                      <a:pt x="10226" y="3465"/>
                      <a:pt x="10102" y="3419"/>
                      <a:pt x="9979" y="3388"/>
                    </a:cubicBezTo>
                    <a:cubicBezTo>
                      <a:pt x="9020" y="3063"/>
                      <a:pt x="8107" y="2614"/>
                      <a:pt x="7271" y="2042"/>
                    </a:cubicBezTo>
                    <a:cubicBezTo>
                      <a:pt x="7008" y="1872"/>
                      <a:pt x="6730" y="1671"/>
                      <a:pt x="6405" y="1593"/>
                    </a:cubicBezTo>
                    <a:cubicBezTo>
                      <a:pt x="6335" y="1575"/>
                      <a:pt x="6266" y="1567"/>
                      <a:pt x="6198" y="1567"/>
                    </a:cubicBezTo>
                    <a:cubicBezTo>
                      <a:pt x="5741" y="1567"/>
                      <a:pt x="5328" y="1939"/>
                      <a:pt x="4951" y="2181"/>
                    </a:cubicBezTo>
                    <a:cubicBezTo>
                      <a:pt x="4425" y="2522"/>
                      <a:pt x="3899" y="2846"/>
                      <a:pt x="3358" y="3156"/>
                    </a:cubicBezTo>
                    <a:cubicBezTo>
                      <a:pt x="3063" y="3318"/>
                      <a:pt x="413" y="4854"/>
                      <a:pt x="39" y="4854"/>
                    </a:cubicBezTo>
                    <a:cubicBezTo>
                      <a:pt x="21" y="4854"/>
                      <a:pt x="8" y="4850"/>
                      <a:pt x="1" y="4842"/>
                    </a:cubicBezTo>
                    <a:lnTo>
                      <a:pt x="1" y="4842"/>
                    </a:lnTo>
                    <a:cubicBezTo>
                      <a:pt x="47" y="4904"/>
                      <a:pt x="94" y="4966"/>
                      <a:pt x="156" y="5012"/>
                    </a:cubicBezTo>
                    <a:lnTo>
                      <a:pt x="140" y="5012"/>
                    </a:lnTo>
                    <a:cubicBezTo>
                      <a:pt x="1548" y="6698"/>
                      <a:pt x="3188" y="8168"/>
                      <a:pt x="4765" y="9668"/>
                    </a:cubicBezTo>
                    <a:cubicBezTo>
                      <a:pt x="6684" y="11324"/>
                      <a:pt x="8416" y="13257"/>
                      <a:pt x="10164" y="15083"/>
                    </a:cubicBezTo>
                    <a:cubicBezTo>
                      <a:pt x="11758" y="16753"/>
                      <a:pt x="13614" y="18362"/>
                      <a:pt x="14991" y="20187"/>
                    </a:cubicBezTo>
                    <a:cubicBezTo>
                      <a:pt x="15501" y="15763"/>
                      <a:pt x="15903" y="11324"/>
                      <a:pt x="16197" y="6868"/>
                    </a:cubicBezTo>
                    <a:cubicBezTo>
                      <a:pt x="16290" y="5445"/>
                      <a:pt x="16367" y="4038"/>
                      <a:pt x="16352" y="2614"/>
                    </a:cubicBezTo>
                    <a:cubicBezTo>
                      <a:pt x="16352" y="2522"/>
                      <a:pt x="16337" y="2413"/>
                      <a:pt x="16275" y="2351"/>
                    </a:cubicBezTo>
                    <a:cubicBezTo>
                      <a:pt x="16228" y="2274"/>
                      <a:pt x="16135" y="2259"/>
                      <a:pt x="16058" y="2243"/>
                    </a:cubicBezTo>
                    <a:cubicBezTo>
                      <a:pt x="15545" y="2101"/>
                      <a:pt x="14677" y="1787"/>
                      <a:pt x="14108" y="1787"/>
                    </a:cubicBezTo>
                    <a:cubicBezTo>
                      <a:pt x="14060" y="1787"/>
                      <a:pt x="14014" y="1790"/>
                      <a:pt x="13970" y="1795"/>
                    </a:cubicBezTo>
                    <a:cubicBezTo>
                      <a:pt x="13737" y="1825"/>
                      <a:pt x="13723" y="1975"/>
                      <a:pt x="13628" y="1975"/>
                    </a:cubicBezTo>
                    <a:cubicBezTo>
                      <a:pt x="13578" y="1975"/>
                      <a:pt x="13505" y="1933"/>
                      <a:pt x="13366" y="1810"/>
                    </a:cubicBezTo>
                    <a:cubicBezTo>
                      <a:pt x="13119" y="1609"/>
                      <a:pt x="12980" y="1238"/>
                      <a:pt x="12918" y="928"/>
                    </a:cubicBezTo>
                    <a:cubicBezTo>
                      <a:pt x="12887" y="804"/>
                      <a:pt x="12871" y="665"/>
                      <a:pt x="12794" y="557"/>
                    </a:cubicBezTo>
                    <a:cubicBezTo>
                      <a:pt x="12701" y="449"/>
                      <a:pt x="12577" y="402"/>
                      <a:pt x="12438" y="356"/>
                    </a:cubicBezTo>
                    <a:cubicBezTo>
                      <a:pt x="12113" y="248"/>
                      <a:pt x="11773" y="124"/>
                      <a:pt x="11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54"/>
              <p:cNvSpPr/>
              <p:nvPr/>
            </p:nvSpPr>
            <p:spPr>
              <a:xfrm>
                <a:off x="2636123" y="2758741"/>
                <a:ext cx="1037506" cy="1281470"/>
              </a:xfrm>
              <a:custGeom>
                <a:avLst/>
                <a:gdLst/>
                <a:ahLst/>
                <a:cxnLst/>
                <a:rect l="l" t="t" r="r" b="b"/>
                <a:pathLst>
                  <a:path w="15718" h="19414" extrusionOk="0">
                    <a:moveTo>
                      <a:pt x="11479" y="0"/>
                    </a:moveTo>
                    <a:cubicBezTo>
                      <a:pt x="12175" y="1748"/>
                      <a:pt x="12423" y="3635"/>
                      <a:pt x="12454" y="5523"/>
                    </a:cubicBezTo>
                    <a:cubicBezTo>
                      <a:pt x="12469" y="7410"/>
                      <a:pt x="12299" y="9297"/>
                      <a:pt x="12268" y="11200"/>
                    </a:cubicBezTo>
                    <a:cubicBezTo>
                      <a:pt x="12268" y="10829"/>
                      <a:pt x="11479" y="9978"/>
                      <a:pt x="11262" y="9653"/>
                    </a:cubicBezTo>
                    <a:cubicBezTo>
                      <a:pt x="10907" y="9158"/>
                      <a:pt x="10551" y="8663"/>
                      <a:pt x="10180" y="8168"/>
                    </a:cubicBezTo>
                    <a:cubicBezTo>
                      <a:pt x="9221" y="6915"/>
                      <a:pt x="8184" y="5724"/>
                      <a:pt x="7070" y="4594"/>
                    </a:cubicBezTo>
                    <a:cubicBezTo>
                      <a:pt x="5972" y="3481"/>
                      <a:pt x="4734" y="2522"/>
                      <a:pt x="3636" y="1408"/>
                    </a:cubicBezTo>
                    <a:cubicBezTo>
                      <a:pt x="3605" y="1377"/>
                      <a:pt x="3574" y="1330"/>
                      <a:pt x="3528" y="1330"/>
                    </a:cubicBezTo>
                    <a:cubicBezTo>
                      <a:pt x="3519" y="1327"/>
                      <a:pt x="3510" y="1326"/>
                      <a:pt x="3501" y="1326"/>
                    </a:cubicBezTo>
                    <a:cubicBezTo>
                      <a:pt x="3464" y="1326"/>
                      <a:pt x="3429" y="1349"/>
                      <a:pt x="3404" y="1361"/>
                    </a:cubicBezTo>
                    <a:cubicBezTo>
                      <a:pt x="2244" y="1918"/>
                      <a:pt x="1037" y="2475"/>
                      <a:pt x="1" y="3233"/>
                    </a:cubicBezTo>
                    <a:cubicBezTo>
                      <a:pt x="1" y="3233"/>
                      <a:pt x="2" y="3232"/>
                      <a:pt x="3" y="3232"/>
                    </a:cubicBezTo>
                    <a:cubicBezTo>
                      <a:pt x="177" y="3232"/>
                      <a:pt x="6687" y="10569"/>
                      <a:pt x="7302" y="11246"/>
                    </a:cubicBezTo>
                    <a:cubicBezTo>
                      <a:pt x="9716" y="13891"/>
                      <a:pt x="12113" y="16444"/>
                      <a:pt x="14140" y="19414"/>
                    </a:cubicBezTo>
                    <a:cubicBezTo>
                      <a:pt x="14186" y="16382"/>
                      <a:pt x="14542" y="13365"/>
                      <a:pt x="14836" y="10364"/>
                    </a:cubicBezTo>
                    <a:cubicBezTo>
                      <a:pt x="14913" y="9560"/>
                      <a:pt x="15718" y="944"/>
                      <a:pt x="15393" y="897"/>
                    </a:cubicBezTo>
                    <a:cubicBezTo>
                      <a:pt x="14062" y="665"/>
                      <a:pt x="12763" y="371"/>
                      <a:pt x="11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54"/>
              <p:cNvSpPr/>
              <p:nvPr/>
            </p:nvSpPr>
            <p:spPr>
              <a:xfrm>
                <a:off x="2811768" y="2674977"/>
                <a:ext cx="684168" cy="516707"/>
              </a:xfrm>
              <a:custGeom>
                <a:avLst/>
                <a:gdLst/>
                <a:ahLst/>
                <a:cxnLst/>
                <a:rect l="l" t="t" r="r" b="b"/>
                <a:pathLst>
                  <a:path w="10365" h="7828" extrusionOk="0">
                    <a:moveTo>
                      <a:pt x="1841" y="341"/>
                    </a:moveTo>
                    <a:lnTo>
                      <a:pt x="1841" y="341"/>
                    </a:lnTo>
                    <a:cubicBezTo>
                      <a:pt x="1841" y="342"/>
                      <a:pt x="1840" y="344"/>
                      <a:pt x="1839" y="346"/>
                    </a:cubicBezTo>
                    <a:lnTo>
                      <a:pt x="1839" y="346"/>
                    </a:lnTo>
                    <a:cubicBezTo>
                      <a:pt x="1840" y="344"/>
                      <a:pt x="1841" y="342"/>
                      <a:pt x="1841" y="341"/>
                    </a:cubicBezTo>
                    <a:close/>
                    <a:moveTo>
                      <a:pt x="7797" y="1"/>
                    </a:moveTo>
                    <a:lnTo>
                      <a:pt x="7797" y="1"/>
                    </a:lnTo>
                    <a:cubicBezTo>
                      <a:pt x="7627" y="635"/>
                      <a:pt x="7983" y="1486"/>
                      <a:pt x="8014" y="2151"/>
                    </a:cubicBezTo>
                    <a:cubicBezTo>
                      <a:pt x="8060" y="2955"/>
                      <a:pt x="8045" y="3744"/>
                      <a:pt x="8137" y="4533"/>
                    </a:cubicBezTo>
                    <a:cubicBezTo>
                      <a:pt x="8261" y="5508"/>
                      <a:pt x="8431" y="6467"/>
                      <a:pt x="8679" y="7410"/>
                    </a:cubicBezTo>
                    <a:cubicBezTo>
                      <a:pt x="8014" y="6173"/>
                      <a:pt x="7410" y="4904"/>
                      <a:pt x="6792" y="3651"/>
                    </a:cubicBezTo>
                    <a:cubicBezTo>
                      <a:pt x="6745" y="3558"/>
                      <a:pt x="6683" y="3466"/>
                      <a:pt x="6621" y="3388"/>
                    </a:cubicBezTo>
                    <a:cubicBezTo>
                      <a:pt x="6513" y="3295"/>
                      <a:pt x="6389" y="3249"/>
                      <a:pt x="6266" y="3203"/>
                    </a:cubicBezTo>
                    <a:cubicBezTo>
                      <a:pt x="5074" y="2739"/>
                      <a:pt x="3914" y="2197"/>
                      <a:pt x="2800" y="1563"/>
                    </a:cubicBezTo>
                    <a:cubicBezTo>
                      <a:pt x="2507" y="1393"/>
                      <a:pt x="1600" y="839"/>
                      <a:pt x="1839" y="346"/>
                    </a:cubicBezTo>
                    <a:lnTo>
                      <a:pt x="1839" y="346"/>
                    </a:lnTo>
                    <a:cubicBezTo>
                      <a:pt x="1360" y="1318"/>
                      <a:pt x="742" y="2229"/>
                      <a:pt x="1" y="3017"/>
                    </a:cubicBezTo>
                    <a:cubicBezTo>
                      <a:pt x="418" y="4224"/>
                      <a:pt x="1578" y="5152"/>
                      <a:pt x="2708" y="5693"/>
                    </a:cubicBezTo>
                    <a:cubicBezTo>
                      <a:pt x="3357" y="6003"/>
                      <a:pt x="4007" y="6358"/>
                      <a:pt x="4657" y="6699"/>
                    </a:cubicBezTo>
                    <a:cubicBezTo>
                      <a:pt x="4935" y="6853"/>
                      <a:pt x="6606" y="7534"/>
                      <a:pt x="6637" y="7828"/>
                    </a:cubicBezTo>
                    <a:cubicBezTo>
                      <a:pt x="6606" y="7503"/>
                      <a:pt x="6590" y="7178"/>
                      <a:pt x="6606" y="6838"/>
                    </a:cubicBezTo>
                    <a:lnTo>
                      <a:pt x="6606" y="6838"/>
                    </a:lnTo>
                    <a:cubicBezTo>
                      <a:pt x="7379" y="7101"/>
                      <a:pt x="8137" y="7379"/>
                      <a:pt x="8895" y="7673"/>
                    </a:cubicBezTo>
                    <a:cubicBezTo>
                      <a:pt x="8818" y="6838"/>
                      <a:pt x="8725" y="5972"/>
                      <a:pt x="8973" y="5152"/>
                    </a:cubicBezTo>
                    <a:cubicBezTo>
                      <a:pt x="9015" y="4982"/>
                      <a:pt x="9985" y="3563"/>
                      <a:pt x="10295" y="3563"/>
                    </a:cubicBezTo>
                    <a:cubicBezTo>
                      <a:pt x="10325" y="3563"/>
                      <a:pt x="10349" y="3576"/>
                      <a:pt x="10365" y="3605"/>
                    </a:cubicBezTo>
                    <a:cubicBezTo>
                      <a:pt x="9870" y="2739"/>
                      <a:pt x="9468" y="1826"/>
                      <a:pt x="9189" y="867"/>
                    </a:cubicBezTo>
                    <a:lnTo>
                      <a:pt x="9174" y="836"/>
                    </a:lnTo>
                    <a:cubicBezTo>
                      <a:pt x="9158" y="759"/>
                      <a:pt x="9127" y="681"/>
                      <a:pt x="9081" y="619"/>
                    </a:cubicBezTo>
                    <a:cubicBezTo>
                      <a:pt x="9035" y="573"/>
                      <a:pt x="8973" y="542"/>
                      <a:pt x="8911" y="511"/>
                    </a:cubicBezTo>
                    <a:lnTo>
                      <a:pt x="77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54"/>
              <p:cNvSpPr/>
              <p:nvPr/>
            </p:nvSpPr>
            <p:spPr>
              <a:xfrm>
                <a:off x="4437329" y="2002099"/>
                <a:ext cx="407464" cy="734928"/>
              </a:xfrm>
              <a:custGeom>
                <a:avLst/>
                <a:gdLst/>
                <a:ahLst/>
                <a:cxnLst/>
                <a:rect l="l" t="t" r="r" b="b"/>
                <a:pathLst>
                  <a:path w="6173" h="11134" extrusionOk="0">
                    <a:moveTo>
                      <a:pt x="4642" y="0"/>
                    </a:moveTo>
                    <a:cubicBezTo>
                      <a:pt x="3095" y="1253"/>
                      <a:pt x="1888" y="2909"/>
                      <a:pt x="1115" y="4734"/>
                    </a:cubicBezTo>
                    <a:cubicBezTo>
                      <a:pt x="295" y="6668"/>
                      <a:pt x="1" y="8586"/>
                      <a:pt x="449" y="10643"/>
                    </a:cubicBezTo>
                    <a:cubicBezTo>
                      <a:pt x="480" y="10782"/>
                      <a:pt x="527" y="10922"/>
                      <a:pt x="635" y="11014"/>
                    </a:cubicBezTo>
                    <a:cubicBezTo>
                      <a:pt x="728" y="11076"/>
                      <a:pt x="852" y="11092"/>
                      <a:pt x="960" y="11107"/>
                    </a:cubicBezTo>
                    <a:cubicBezTo>
                      <a:pt x="1171" y="11125"/>
                      <a:pt x="1383" y="11134"/>
                      <a:pt x="1595" y="11134"/>
                    </a:cubicBezTo>
                    <a:cubicBezTo>
                      <a:pt x="2499" y="11134"/>
                      <a:pt x="3402" y="10975"/>
                      <a:pt x="4255" y="10674"/>
                    </a:cubicBezTo>
                    <a:cubicBezTo>
                      <a:pt x="4224" y="9916"/>
                      <a:pt x="4363" y="9143"/>
                      <a:pt x="4642" y="8431"/>
                    </a:cubicBezTo>
                    <a:cubicBezTo>
                      <a:pt x="4874" y="7890"/>
                      <a:pt x="5167" y="7379"/>
                      <a:pt x="5400" y="6853"/>
                    </a:cubicBezTo>
                    <a:cubicBezTo>
                      <a:pt x="5802" y="5894"/>
                      <a:pt x="6173" y="4672"/>
                      <a:pt x="5740" y="3682"/>
                    </a:cubicBezTo>
                    <a:cubicBezTo>
                      <a:pt x="5585" y="3357"/>
                      <a:pt x="4750" y="0"/>
                      <a:pt x="4642" y="0"/>
                    </a:cubicBezTo>
                    <a:close/>
                  </a:path>
                </a:pathLst>
              </a:custGeom>
              <a:solidFill>
                <a:srgbClr val="C17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54"/>
              <p:cNvSpPr/>
              <p:nvPr/>
            </p:nvSpPr>
            <p:spPr>
              <a:xfrm>
                <a:off x="4396471" y="2601577"/>
                <a:ext cx="408520" cy="295054"/>
              </a:xfrm>
              <a:custGeom>
                <a:avLst/>
                <a:gdLst/>
                <a:ahLst/>
                <a:cxnLst/>
                <a:rect l="l" t="t" r="r" b="b"/>
                <a:pathLst>
                  <a:path w="6189" h="4470" extrusionOk="0">
                    <a:moveTo>
                      <a:pt x="5478" y="0"/>
                    </a:moveTo>
                    <a:cubicBezTo>
                      <a:pt x="5441" y="0"/>
                      <a:pt x="5403" y="7"/>
                      <a:pt x="5369" y="14"/>
                    </a:cubicBezTo>
                    <a:cubicBezTo>
                      <a:pt x="3513" y="277"/>
                      <a:pt x="1703" y="788"/>
                      <a:pt x="1" y="1546"/>
                    </a:cubicBezTo>
                    <a:cubicBezTo>
                      <a:pt x="357" y="2505"/>
                      <a:pt x="573" y="3479"/>
                      <a:pt x="821" y="4469"/>
                    </a:cubicBezTo>
                    <a:cubicBezTo>
                      <a:pt x="1295" y="4084"/>
                      <a:pt x="5756" y="2791"/>
                      <a:pt x="6160" y="2791"/>
                    </a:cubicBezTo>
                    <a:cubicBezTo>
                      <a:pt x="6177" y="2791"/>
                      <a:pt x="6187" y="2793"/>
                      <a:pt x="6189" y="2799"/>
                    </a:cubicBezTo>
                    <a:lnTo>
                      <a:pt x="5678" y="200"/>
                    </a:lnTo>
                    <a:cubicBezTo>
                      <a:pt x="5663" y="153"/>
                      <a:pt x="5647" y="76"/>
                      <a:pt x="5601" y="45"/>
                    </a:cubicBezTo>
                    <a:cubicBezTo>
                      <a:pt x="5567" y="11"/>
                      <a:pt x="5523" y="0"/>
                      <a:pt x="54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54"/>
              <p:cNvSpPr/>
              <p:nvPr/>
            </p:nvSpPr>
            <p:spPr>
              <a:xfrm>
                <a:off x="2270575" y="2750556"/>
                <a:ext cx="2801952" cy="1983261"/>
              </a:xfrm>
              <a:custGeom>
                <a:avLst/>
                <a:gdLst/>
                <a:ahLst/>
                <a:cxnLst/>
                <a:rect l="l" t="t" r="r" b="b"/>
                <a:pathLst>
                  <a:path w="42449" h="30046" extrusionOk="0">
                    <a:moveTo>
                      <a:pt x="38427" y="0"/>
                    </a:moveTo>
                    <a:cubicBezTo>
                      <a:pt x="36431" y="47"/>
                      <a:pt x="34358" y="325"/>
                      <a:pt x="32703" y="1439"/>
                    </a:cubicBezTo>
                    <a:cubicBezTo>
                      <a:pt x="32626" y="1501"/>
                      <a:pt x="32533" y="1563"/>
                      <a:pt x="32502" y="1655"/>
                    </a:cubicBezTo>
                    <a:cubicBezTo>
                      <a:pt x="32471" y="1733"/>
                      <a:pt x="32486" y="1810"/>
                      <a:pt x="32502" y="1888"/>
                    </a:cubicBezTo>
                    <a:cubicBezTo>
                      <a:pt x="32734" y="3264"/>
                      <a:pt x="33059" y="4626"/>
                      <a:pt x="33260" y="6002"/>
                    </a:cubicBezTo>
                    <a:cubicBezTo>
                      <a:pt x="33368" y="6822"/>
                      <a:pt x="33492" y="7658"/>
                      <a:pt x="33600" y="8493"/>
                    </a:cubicBezTo>
                    <a:cubicBezTo>
                      <a:pt x="33662" y="8911"/>
                      <a:pt x="33724" y="9328"/>
                      <a:pt x="33770" y="9746"/>
                    </a:cubicBezTo>
                    <a:cubicBezTo>
                      <a:pt x="33801" y="9932"/>
                      <a:pt x="33786" y="10643"/>
                      <a:pt x="33910" y="10782"/>
                    </a:cubicBezTo>
                    <a:cubicBezTo>
                      <a:pt x="33461" y="10318"/>
                      <a:pt x="33461" y="9514"/>
                      <a:pt x="32950" y="9143"/>
                    </a:cubicBezTo>
                    <a:lnTo>
                      <a:pt x="32641" y="9545"/>
                    </a:lnTo>
                    <a:cubicBezTo>
                      <a:pt x="32595" y="8679"/>
                      <a:pt x="32007" y="8199"/>
                      <a:pt x="31311" y="7812"/>
                    </a:cubicBezTo>
                    <a:cubicBezTo>
                      <a:pt x="30522" y="7379"/>
                      <a:pt x="29888" y="6621"/>
                      <a:pt x="29238" y="5956"/>
                    </a:cubicBezTo>
                    <a:cubicBezTo>
                      <a:pt x="27830" y="4502"/>
                      <a:pt x="26469" y="3017"/>
                      <a:pt x="25138" y="1501"/>
                    </a:cubicBezTo>
                    <a:cubicBezTo>
                      <a:pt x="24984" y="1331"/>
                      <a:pt x="24845" y="1160"/>
                      <a:pt x="24643" y="1068"/>
                    </a:cubicBezTo>
                    <a:cubicBezTo>
                      <a:pt x="24489" y="1006"/>
                      <a:pt x="24334" y="990"/>
                      <a:pt x="24164" y="975"/>
                    </a:cubicBezTo>
                    <a:cubicBezTo>
                      <a:pt x="22462" y="789"/>
                      <a:pt x="20776" y="604"/>
                      <a:pt x="19074" y="433"/>
                    </a:cubicBezTo>
                    <a:lnTo>
                      <a:pt x="19074" y="433"/>
                    </a:lnTo>
                    <a:cubicBezTo>
                      <a:pt x="19229" y="758"/>
                      <a:pt x="19662" y="805"/>
                      <a:pt x="20018" y="897"/>
                    </a:cubicBezTo>
                    <a:cubicBezTo>
                      <a:pt x="21070" y="1191"/>
                      <a:pt x="20451" y="3434"/>
                      <a:pt x="20389" y="4223"/>
                    </a:cubicBezTo>
                    <a:cubicBezTo>
                      <a:pt x="20095" y="8338"/>
                      <a:pt x="19817" y="12469"/>
                      <a:pt x="19013" y="16506"/>
                    </a:cubicBezTo>
                    <a:cubicBezTo>
                      <a:pt x="18997" y="16583"/>
                      <a:pt x="18982" y="16645"/>
                      <a:pt x="18904" y="16692"/>
                    </a:cubicBezTo>
                    <a:cubicBezTo>
                      <a:pt x="18456" y="16413"/>
                      <a:pt x="17992" y="15702"/>
                      <a:pt x="17605" y="15268"/>
                    </a:cubicBezTo>
                    <a:cubicBezTo>
                      <a:pt x="17110" y="14727"/>
                      <a:pt x="16615" y="14186"/>
                      <a:pt x="16135" y="13644"/>
                    </a:cubicBezTo>
                    <a:cubicBezTo>
                      <a:pt x="15192" y="12592"/>
                      <a:pt x="14264" y="11525"/>
                      <a:pt x="13366" y="10427"/>
                    </a:cubicBezTo>
                    <a:cubicBezTo>
                      <a:pt x="11309" y="7890"/>
                      <a:pt x="9097" y="5476"/>
                      <a:pt x="6807" y="3156"/>
                    </a:cubicBezTo>
                    <a:cubicBezTo>
                      <a:pt x="6668" y="3017"/>
                      <a:pt x="6529" y="2878"/>
                      <a:pt x="6343" y="2816"/>
                    </a:cubicBezTo>
                    <a:cubicBezTo>
                      <a:pt x="6296" y="2803"/>
                      <a:pt x="6245" y="2798"/>
                      <a:pt x="6190" y="2798"/>
                    </a:cubicBezTo>
                    <a:cubicBezTo>
                      <a:pt x="5756" y="2798"/>
                      <a:pt x="5107" y="3141"/>
                      <a:pt x="4750" y="3264"/>
                    </a:cubicBezTo>
                    <a:cubicBezTo>
                      <a:pt x="4085" y="3496"/>
                      <a:pt x="3466" y="3790"/>
                      <a:pt x="2785" y="3991"/>
                    </a:cubicBezTo>
                    <a:cubicBezTo>
                      <a:pt x="2445" y="4100"/>
                      <a:pt x="2089" y="4192"/>
                      <a:pt x="1811" y="4409"/>
                    </a:cubicBezTo>
                    <a:cubicBezTo>
                      <a:pt x="1594" y="4564"/>
                      <a:pt x="1439" y="4780"/>
                      <a:pt x="1285" y="5012"/>
                    </a:cubicBezTo>
                    <a:cubicBezTo>
                      <a:pt x="929" y="5507"/>
                      <a:pt x="573" y="6018"/>
                      <a:pt x="341" y="6590"/>
                    </a:cubicBezTo>
                    <a:cubicBezTo>
                      <a:pt x="1" y="7518"/>
                      <a:pt x="16" y="8524"/>
                      <a:pt x="63" y="9514"/>
                    </a:cubicBezTo>
                    <a:cubicBezTo>
                      <a:pt x="403" y="15470"/>
                      <a:pt x="1795" y="21178"/>
                      <a:pt x="3853" y="26747"/>
                    </a:cubicBezTo>
                    <a:cubicBezTo>
                      <a:pt x="3775" y="26762"/>
                      <a:pt x="3713" y="26762"/>
                      <a:pt x="3636" y="26778"/>
                    </a:cubicBezTo>
                    <a:cubicBezTo>
                      <a:pt x="3605" y="27147"/>
                      <a:pt x="3820" y="28820"/>
                      <a:pt x="4401" y="28820"/>
                    </a:cubicBezTo>
                    <a:cubicBezTo>
                      <a:pt x="4404" y="28820"/>
                      <a:pt x="4407" y="28820"/>
                      <a:pt x="4410" y="28820"/>
                    </a:cubicBezTo>
                    <a:lnTo>
                      <a:pt x="4410" y="28820"/>
                    </a:lnTo>
                    <a:cubicBezTo>
                      <a:pt x="4007" y="28835"/>
                      <a:pt x="3899" y="29438"/>
                      <a:pt x="4193" y="29717"/>
                    </a:cubicBezTo>
                    <a:cubicBezTo>
                      <a:pt x="4474" y="30010"/>
                      <a:pt x="5279" y="30045"/>
                      <a:pt x="5653" y="30045"/>
                    </a:cubicBezTo>
                    <a:cubicBezTo>
                      <a:pt x="5773" y="30045"/>
                      <a:pt x="5848" y="30042"/>
                      <a:pt x="5848" y="30042"/>
                    </a:cubicBezTo>
                    <a:lnTo>
                      <a:pt x="27722" y="29980"/>
                    </a:lnTo>
                    <a:cubicBezTo>
                      <a:pt x="27289" y="28789"/>
                      <a:pt x="27072" y="27505"/>
                      <a:pt x="27103" y="26236"/>
                    </a:cubicBezTo>
                    <a:cubicBezTo>
                      <a:pt x="27119" y="25818"/>
                      <a:pt x="27103" y="25293"/>
                      <a:pt x="26732" y="25107"/>
                    </a:cubicBezTo>
                    <a:cubicBezTo>
                      <a:pt x="27242" y="24473"/>
                      <a:pt x="27227" y="23467"/>
                      <a:pt x="26685" y="22848"/>
                    </a:cubicBezTo>
                    <a:cubicBezTo>
                      <a:pt x="26979" y="22261"/>
                      <a:pt x="26933" y="21564"/>
                      <a:pt x="26886" y="20915"/>
                    </a:cubicBezTo>
                    <a:cubicBezTo>
                      <a:pt x="26840" y="20451"/>
                      <a:pt x="26809" y="19987"/>
                      <a:pt x="26763" y="19522"/>
                    </a:cubicBezTo>
                    <a:cubicBezTo>
                      <a:pt x="26685" y="18594"/>
                      <a:pt x="26593" y="17682"/>
                      <a:pt x="26531" y="16769"/>
                    </a:cubicBezTo>
                    <a:cubicBezTo>
                      <a:pt x="26515" y="16492"/>
                      <a:pt x="26653" y="14674"/>
                      <a:pt x="26579" y="14620"/>
                    </a:cubicBezTo>
                    <a:lnTo>
                      <a:pt x="26579" y="14620"/>
                    </a:lnTo>
                    <a:cubicBezTo>
                      <a:pt x="27784" y="15300"/>
                      <a:pt x="28620" y="16522"/>
                      <a:pt x="29748" y="17372"/>
                    </a:cubicBezTo>
                    <a:cubicBezTo>
                      <a:pt x="29872" y="17465"/>
                      <a:pt x="30027" y="17573"/>
                      <a:pt x="30089" y="17744"/>
                    </a:cubicBezTo>
                    <a:cubicBezTo>
                      <a:pt x="30135" y="17867"/>
                      <a:pt x="30120" y="18022"/>
                      <a:pt x="30166" y="18161"/>
                    </a:cubicBezTo>
                    <a:cubicBezTo>
                      <a:pt x="30290" y="18440"/>
                      <a:pt x="30661" y="18471"/>
                      <a:pt x="30955" y="18471"/>
                    </a:cubicBezTo>
                    <a:cubicBezTo>
                      <a:pt x="31094" y="18826"/>
                      <a:pt x="31249" y="19167"/>
                      <a:pt x="31512" y="19430"/>
                    </a:cubicBezTo>
                    <a:cubicBezTo>
                      <a:pt x="31698" y="19606"/>
                      <a:pt x="31948" y="19720"/>
                      <a:pt x="32194" y="19720"/>
                    </a:cubicBezTo>
                    <a:cubicBezTo>
                      <a:pt x="32315" y="19720"/>
                      <a:pt x="32436" y="19692"/>
                      <a:pt x="32548" y="19631"/>
                    </a:cubicBezTo>
                    <a:cubicBezTo>
                      <a:pt x="32549" y="19630"/>
                      <a:pt x="32550" y="19630"/>
                      <a:pt x="32551" y="19630"/>
                    </a:cubicBezTo>
                    <a:cubicBezTo>
                      <a:pt x="32695" y="19630"/>
                      <a:pt x="35893" y="22355"/>
                      <a:pt x="36307" y="22570"/>
                    </a:cubicBezTo>
                    <a:lnTo>
                      <a:pt x="36323" y="22570"/>
                    </a:lnTo>
                    <a:cubicBezTo>
                      <a:pt x="37470" y="23175"/>
                      <a:pt x="38833" y="23842"/>
                      <a:pt x="40177" y="23842"/>
                    </a:cubicBezTo>
                    <a:cubicBezTo>
                      <a:pt x="40482" y="23842"/>
                      <a:pt x="40787" y="23807"/>
                      <a:pt x="41087" y="23730"/>
                    </a:cubicBezTo>
                    <a:cubicBezTo>
                      <a:pt x="42449" y="23390"/>
                      <a:pt x="42232" y="21193"/>
                      <a:pt x="42279" y="20110"/>
                    </a:cubicBezTo>
                    <a:cubicBezTo>
                      <a:pt x="42325" y="18440"/>
                      <a:pt x="42186" y="16769"/>
                      <a:pt x="41923" y="15114"/>
                    </a:cubicBezTo>
                    <a:cubicBezTo>
                      <a:pt x="41505" y="12438"/>
                      <a:pt x="40778" y="9823"/>
                      <a:pt x="40159" y="7178"/>
                    </a:cubicBezTo>
                    <a:cubicBezTo>
                      <a:pt x="39602" y="4889"/>
                      <a:pt x="39061" y="2537"/>
                      <a:pt x="38690" y="217"/>
                    </a:cubicBezTo>
                    <a:cubicBezTo>
                      <a:pt x="38674" y="139"/>
                      <a:pt x="38659" y="62"/>
                      <a:pt x="38612" y="31"/>
                    </a:cubicBezTo>
                    <a:cubicBezTo>
                      <a:pt x="38566" y="0"/>
                      <a:pt x="38489" y="0"/>
                      <a:pt x="384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54"/>
              <p:cNvSpPr/>
              <p:nvPr/>
            </p:nvSpPr>
            <p:spPr>
              <a:xfrm>
                <a:off x="2270575" y="2940459"/>
                <a:ext cx="2800962" cy="1795272"/>
              </a:xfrm>
              <a:custGeom>
                <a:avLst/>
                <a:gdLst/>
                <a:ahLst/>
                <a:cxnLst/>
                <a:rect l="l" t="t" r="r" b="b"/>
                <a:pathLst>
                  <a:path w="42434" h="27198" extrusionOk="0">
                    <a:moveTo>
                      <a:pt x="23607" y="1"/>
                    </a:moveTo>
                    <a:lnTo>
                      <a:pt x="23607" y="1"/>
                    </a:lnTo>
                    <a:cubicBezTo>
                      <a:pt x="23329" y="3992"/>
                      <a:pt x="23561" y="8076"/>
                      <a:pt x="24891" y="11850"/>
                    </a:cubicBezTo>
                    <a:cubicBezTo>
                      <a:pt x="25015" y="12221"/>
                      <a:pt x="25154" y="12608"/>
                      <a:pt x="25108" y="12995"/>
                    </a:cubicBezTo>
                    <a:cubicBezTo>
                      <a:pt x="25061" y="13397"/>
                      <a:pt x="24814" y="13753"/>
                      <a:pt x="24566" y="14078"/>
                    </a:cubicBezTo>
                    <a:cubicBezTo>
                      <a:pt x="21843" y="17759"/>
                      <a:pt x="18657" y="21116"/>
                      <a:pt x="15145" y="24055"/>
                    </a:cubicBezTo>
                    <a:cubicBezTo>
                      <a:pt x="9499" y="17991"/>
                      <a:pt x="5539" y="10582"/>
                      <a:pt x="589" y="3945"/>
                    </a:cubicBezTo>
                    <a:cubicBezTo>
                      <a:pt x="1" y="4750"/>
                      <a:pt x="16" y="5709"/>
                      <a:pt x="63" y="6668"/>
                    </a:cubicBezTo>
                    <a:cubicBezTo>
                      <a:pt x="403" y="12608"/>
                      <a:pt x="1780" y="18332"/>
                      <a:pt x="3853" y="23901"/>
                    </a:cubicBezTo>
                    <a:cubicBezTo>
                      <a:pt x="3775" y="23901"/>
                      <a:pt x="3698" y="23916"/>
                      <a:pt x="3636" y="23916"/>
                    </a:cubicBezTo>
                    <a:cubicBezTo>
                      <a:pt x="3605" y="24284"/>
                      <a:pt x="3818" y="25958"/>
                      <a:pt x="4379" y="25958"/>
                    </a:cubicBezTo>
                    <a:cubicBezTo>
                      <a:pt x="4382" y="25958"/>
                      <a:pt x="4386" y="25958"/>
                      <a:pt x="4390" y="25958"/>
                    </a:cubicBezTo>
                    <a:lnTo>
                      <a:pt x="4390" y="25958"/>
                    </a:lnTo>
                    <a:cubicBezTo>
                      <a:pt x="4006" y="25978"/>
                      <a:pt x="3900" y="26593"/>
                      <a:pt x="4177" y="26871"/>
                    </a:cubicBezTo>
                    <a:cubicBezTo>
                      <a:pt x="4487" y="27168"/>
                      <a:pt x="5370" y="27197"/>
                      <a:pt x="5712" y="27197"/>
                    </a:cubicBezTo>
                    <a:cubicBezTo>
                      <a:pt x="5797" y="27197"/>
                      <a:pt x="5848" y="27196"/>
                      <a:pt x="5848" y="27196"/>
                    </a:cubicBezTo>
                    <a:lnTo>
                      <a:pt x="27722" y="27134"/>
                    </a:lnTo>
                    <a:cubicBezTo>
                      <a:pt x="27273" y="25943"/>
                      <a:pt x="27072" y="24659"/>
                      <a:pt x="27103" y="23390"/>
                    </a:cubicBezTo>
                    <a:cubicBezTo>
                      <a:pt x="27119" y="22957"/>
                      <a:pt x="27103" y="22446"/>
                      <a:pt x="26716" y="22245"/>
                    </a:cubicBezTo>
                    <a:cubicBezTo>
                      <a:pt x="27242" y="21611"/>
                      <a:pt x="27211" y="20606"/>
                      <a:pt x="26685" y="20002"/>
                    </a:cubicBezTo>
                    <a:cubicBezTo>
                      <a:pt x="26979" y="19414"/>
                      <a:pt x="26933" y="18718"/>
                      <a:pt x="26886" y="18069"/>
                    </a:cubicBezTo>
                    <a:cubicBezTo>
                      <a:pt x="26840" y="17605"/>
                      <a:pt x="26794" y="17125"/>
                      <a:pt x="26763" y="16661"/>
                    </a:cubicBezTo>
                    <a:cubicBezTo>
                      <a:pt x="26685" y="15748"/>
                      <a:pt x="26593" y="14836"/>
                      <a:pt x="26531" y="13907"/>
                    </a:cubicBezTo>
                    <a:cubicBezTo>
                      <a:pt x="26515" y="13644"/>
                      <a:pt x="26654" y="11804"/>
                      <a:pt x="26577" y="11757"/>
                    </a:cubicBezTo>
                    <a:lnTo>
                      <a:pt x="26577" y="11757"/>
                    </a:lnTo>
                    <a:cubicBezTo>
                      <a:pt x="27784" y="12453"/>
                      <a:pt x="28619" y="13675"/>
                      <a:pt x="29733" y="14511"/>
                    </a:cubicBezTo>
                    <a:cubicBezTo>
                      <a:pt x="29872" y="14619"/>
                      <a:pt x="30027" y="14727"/>
                      <a:pt x="30073" y="14882"/>
                    </a:cubicBezTo>
                    <a:cubicBezTo>
                      <a:pt x="30135" y="15021"/>
                      <a:pt x="30104" y="15176"/>
                      <a:pt x="30166" y="15315"/>
                    </a:cubicBezTo>
                    <a:cubicBezTo>
                      <a:pt x="30290" y="15578"/>
                      <a:pt x="30661" y="15625"/>
                      <a:pt x="30955" y="15625"/>
                    </a:cubicBezTo>
                    <a:cubicBezTo>
                      <a:pt x="31094" y="15965"/>
                      <a:pt x="31249" y="16321"/>
                      <a:pt x="31512" y="16584"/>
                    </a:cubicBezTo>
                    <a:cubicBezTo>
                      <a:pt x="31701" y="16752"/>
                      <a:pt x="31955" y="16870"/>
                      <a:pt x="32205" y="16870"/>
                    </a:cubicBezTo>
                    <a:cubicBezTo>
                      <a:pt x="32323" y="16870"/>
                      <a:pt x="32439" y="16844"/>
                      <a:pt x="32548" y="16785"/>
                    </a:cubicBezTo>
                    <a:cubicBezTo>
                      <a:pt x="32549" y="16784"/>
                      <a:pt x="32550" y="16784"/>
                      <a:pt x="32551" y="16784"/>
                    </a:cubicBezTo>
                    <a:cubicBezTo>
                      <a:pt x="32680" y="16784"/>
                      <a:pt x="35893" y="19494"/>
                      <a:pt x="36307" y="19708"/>
                    </a:cubicBezTo>
                    <a:cubicBezTo>
                      <a:pt x="37474" y="20317"/>
                      <a:pt x="38839" y="20989"/>
                      <a:pt x="40197" y="20989"/>
                    </a:cubicBezTo>
                    <a:cubicBezTo>
                      <a:pt x="40495" y="20989"/>
                      <a:pt x="40792" y="20956"/>
                      <a:pt x="41087" y="20884"/>
                    </a:cubicBezTo>
                    <a:cubicBezTo>
                      <a:pt x="42433" y="20544"/>
                      <a:pt x="42232" y="18517"/>
                      <a:pt x="42279" y="17481"/>
                    </a:cubicBezTo>
                    <a:lnTo>
                      <a:pt x="42279" y="17481"/>
                    </a:lnTo>
                    <a:cubicBezTo>
                      <a:pt x="42248" y="18084"/>
                      <a:pt x="41737" y="18579"/>
                      <a:pt x="41165" y="18749"/>
                    </a:cubicBezTo>
                    <a:cubicBezTo>
                      <a:pt x="40964" y="18807"/>
                      <a:pt x="40760" y="18833"/>
                      <a:pt x="40555" y="18833"/>
                    </a:cubicBezTo>
                    <a:cubicBezTo>
                      <a:pt x="40160" y="18833"/>
                      <a:pt x="39763" y="18737"/>
                      <a:pt x="39386" y="18595"/>
                    </a:cubicBezTo>
                    <a:cubicBezTo>
                      <a:pt x="37498" y="17899"/>
                      <a:pt x="36122" y="16212"/>
                      <a:pt x="35333" y="14372"/>
                    </a:cubicBezTo>
                    <a:cubicBezTo>
                      <a:pt x="34544" y="12515"/>
                      <a:pt x="34281" y="10489"/>
                      <a:pt x="34018" y="8509"/>
                    </a:cubicBezTo>
                    <a:cubicBezTo>
                      <a:pt x="33353" y="10520"/>
                      <a:pt x="33244" y="12732"/>
                      <a:pt x="33693" y="14805"/>
                    </a:cubicBezTo>
                    <a:cubicBezTo>
                      <a:pt x="32858" y="13598"/>
                      <a:pt x="32285" y="12206"/>
                      <a:pt x="32038" y="10752"/>
                    </a:cubicBezTo>
                    <a:cubicBezTo>
                      <a:pt x="31434" y="11185"/>
                      <a:pt x="31079" y="11943"/>
                      <a:pt x="31094" y="12685"/>
                    </a:cubicBezTo>
                    <a:cubicBezTo>
                      <a:pt x="28604" y="8462"/>
                      <a:pt x="26113" y="4224"/>
                      <a:pt x="236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54"/>
              <p:cNvSpPr/>
              <p:nvPr/>
            </p:nvSpPr>
            <p:spPr>
              <a:xfrm>
                <a:off x="4277064" y="1585131"/>
                <a:ext cx="499281" cy="1049057"/>
              </a:xfrm>
              <a:custGeom>
                <a:avLst/>
                <a:gdLst/>
                <a:ahLst/>
                <a:cxnLst/>
                <a:rect l="l" t="t" r="r" b="b"/>
                <a:pathLst>
                  <a:path w="7564" h="15893" extrusionOk="0">
                    <a:moveTo>
                      <a:pt x="6958" y="1"/>
                    </a:moveTo>
                    <a:cubicBezTo>
                      <a:pt x="6934" y="1"/>
                      <a:pt x="6909" y="3"/>
                      <a:pt x="6884" y="6"/>
                    </a:cubicBezTo>
                    <a:lnTo>
                      <a:pt x="774" y="748"/>
                    </a:lnTo>
                    <a:cubicBezTo>
                      <a:pt x="325" y="795"/>
                      <a:pt x="0" y="1181"/>
                      <a:pt x="16" y="1630"/>
                    </a:cubicBezTo>
                    <a:lnTo>
                      <a:pt x="727" y="15893"/>
                    </a:lnTo>
                    <a:lnTo>
                      <a:pt x="6575" y="13913"/>
                    </a:lnTo>
                    <a:cubicBezTo>
                      <a:pt x="6868" y="13804"/>
                      <a:pt x="7070" y="13526"/>
                      <a:pt x="7085" y="13217"/>
                    </a:cubicBezTo>
                    <a:lnTo>
                      <a:pt x="7549" y="609"/>
                    </a:lnTo>
                    <a:cubicBezTo>
                      <a:pt x="7563" y="278"/>
                      <a:pt x="7284" y="1"/>
                      <a:pt x="69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54"/>
              <p:cNvSpPr/>
              <p:nvPr/>
            </p:nvSpPr>
            <p:spPr>
              <a:xfrm>
                <a:off x="4553766" y="1680445"/>
                <a:ext cx="63367" cy="124622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888" extrusionOk="0">
                    <a:moveTo>
                      <a:pt x="480" y="0"/>
                    </a:moveTo>
                    <a:cubicBezTo>
                      <a:pt x="201" y="0"/>
                      <a:pt x="0" y="418"/>
                      <a:pt x="0" y="944"/>
                    </a:cubicBezTo>
                    <a:cubicBezTo>
                      <a:pt x="0" y="1470"/>
                      <a:pt x="201" y="1888"/>
                      <a:pt x="480" y="1888"/>
                    </a:cubicBezTo>
                    <a:cubicBezTo>
                      <a:pt x="743" y="1888"/>
                      <a:pt x="959" y="1470"/>
                      <a:pt x="959" y="944"/>
                    </a:cubicBezTo>
                    <a:cubicBezTo>
                      <a:pt x="959" y="41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54"/>
              <p:cNvSpPr/>
              <p:nvPr/>
            </p:nvSpPr>
            <p:spPr>
              <a:xfrm>
                <a:off x="4623206" y="1922956"/>
                <a:ext cx="229772" cy="479082"/>
              </a:xfrm>
              <a:custGeom>
                <a:avLst/>
                <a:gdLst/>
                <a:ahLst/>
                <a:cxnLst/>
                <a:rect l="l" t="t" r="r" b="b"/>
                <a:pathLst>
                  <a:path w="3481" h="7258" extrusionOk="0">
                    <a:moveTo>
                      <a:pt x="2829" y="1"/>
                    </a:moveTo>
                    <a:cubicBezTo>
                      <a:pt x="2685" y="1"/>
                      <a:pt x="2534" y="66"/>
                      <a:pt x="2413" y="132"/>
                    </a:cubicBezTo>
                    <a:cubicBezTo>
                      <a:pt x="1686" y="550"/>
                      <a:pt x="1160" y="1292"/>
                      <a:pt x="712" y="1973"/>
                    </a:cubicBezTo>
                    <a:cubicBezTo>
                      <a:pt x="480" y="2329"/>
                      <a:pt x="0" y="3380"/>
                      <a:pt x="650" y="3643"/>
                    </a:cubicBezTo>
                    <a:cubicBezTo>
                      <a:pt x="682" y="3656"/>
                      <a:pt x="715" y="3662"/>
                      <a:pt x="749" y="3662"/>
                    </a:cubicBezTo>
                    <a:cubicBezTo>
                      <a:pt x="961" y="3662"/>
                      <a:pt x="1204" y="3439"/>
                      <a:pt x="1377" y="3319"/>
                    </a:cubicBezTo>
                    <a:lnTo>
                      <a:pt x="1377" y="3319"/>
                    </a:lnTo>
                    <a:cubicBezTo>
                      <a:pt x="1238" y="3551"/>
                      <a:pt x="1098" y="3783"/>
                      <a:pt x="959" y="3999"/>
                    </a:cubicBezTo>
                    <a:cubicBezTo>
                      <a:pt x="866" y="4138"/>
                      <a:pt x="774" y="4278"/>
                      <a:pt x="743" y="4448"/>
                    </a:cubicBezTo>
                    <a:cubicBezTo>
                      <a:pt x="712" y="4603"/>
                      <a:pt x="727" y="4788"/>
                      <a:pt x="851" y="4896"/>
                    </a:cubicBezTo>
                    <a:cubicBezTo>
                      <a:pt x="945" y="4990"/>
                      <a:pt x="1067" y="5023"/>
                      <a:pt x="1197" y="5023"/>
                    </a:cubicBezTo>
                    <a:cubicBezTo>
                      <a:pt x="1302" y="5023"/>
                      <a:pt x="1412" y="5002"/>
                      <a:pt x="1516" y="4974"/>
                    </a:cubicBezTo>
                    <a:lnTo>
                      <a:pt x="1516" y="4974"/>
                    </a:lnTo>
                    <a:cubicBezTo>
                      <a:pt x="1408" y="5144"/>
                      <a:pt x="1300" y="5314"/>
                      <a:pt x="1238" y="5515"/>
                    </a:cubicBezTo>
                    <a:cubicBezTo>
                      <a:pt x="1114" y="5964"/>
                      <a:pt x="1269" y="6366"/>
                      <a:pt x="1764" y="6397"/>
                    </a:cubicBezTo>
                    <a:cubicBezTo>
                      <a:pt x="1686" y="6536"/>
                      <a:pt x="1594" y="6675"/>
                      <a:pt x="1578" y="6830"/>
                    </a:cubicBezTo>
                    <a:cubicBezTo>
                      <a:pt x="1563" y="7000"/>
                      <a:pt x="1624" y="7170"/>
                      <a:pt x="1779" y="7232"/>
                    </a:cubicBezTo>
                    <a:cubicBezTo>
                      <a:pt x="1815" y="7250"/>
                      <a:pt x="1857" y="7258"/>
                      <a:pt x="1901" y="7258"/>
                    </a:cubicBezTo>
                    <a:cubicBezTo>
                      <a:pt x="1932" y="7258"/>
                      <a:pt x="1964" y="7254"/>
                      <a:pt x="1996" y="7248"/>
                    </a:cubicBezTo>
                    <a:lnTo>
                      <a:pt x="2011" y="7248"/>
                    </a:lnTo>
                    <a:cubicBezTo>
                      <a:pt x="2104" y="7217"/>
                      <a:pt x="2197" y="7155"/>
                      <a:pt x="2290" y="7093"/>
                    </a:cubicBezTo>
                    <a:cubicBezTo>
                      <a:pt x="2723" y="6768"/>
                      <a:pt x="3481" y="5979"/>
                      <a:pt x="3419" y="5391"/>
                    </a:cubicBezTo>
                    <a:cubicBezTo>
                      <a:pt x="3407" y="5212"/>
                      <a:pt x="3238" y="5052"/>
                      <a:pt x="3084" y="5052"/>
                    </a:cubicBezTo>
                    <a:cubicBezTo>
                      <a:pt x="3038" y="5052"/>
                      <a:pt x="2994" y="5066"/>
                      <a:pt x="2955" y="5098"/>
                    </a:cubicBezTo>
                    <a:cubicBezTo>
                      <a:pt x="3094" y="4850"/>
                      <a:pt x="3218" y="4587"/>
                      <a:pt x="3295" y="4324"/>
                    </a:cubicBezTo>
                    <a:cubicBezTo>
                      <a:pt x="3342" y="4169"/>
                      <a:pt x="3357" y="3999"/>
                      <a:pt x="3295" y="3860"/>
                    </a:cubicBezTo>
                    <a:cubicBezTo>
                      <a:pt x="3252" y="3763"/>
                      <a:pt x="3142" y="3689"/>
                      <a:pt x="3037" y="3689"/>
                    </a:cubicBezTo>
                    <a:cubicBezTo>
                      <a:pt x="2991" y="3689"/>
                      <a:pt x="2946" y="3703"/>
                      <a:pt x="2908" y="3736"/>
                    </a:cubicBezTo>
                    <a:cubicBezTo>
                      <a:pt x="3125" y="3411"/>
                      <a:pt x="3264" y="3040"/>
                      <a:pt x="3326" y="2653"/>
                    </a:cubicBezTo>
                    <a:cubicBezTo>
                      <a:pt x="3342" y="2468"/>
                      <a:pt x="3357" y="2282"/>
                      <a:pt x="3264" y="2112"/>
                    </a:cubicBezTo>
                    <a:cubicBezTo>
                      <a:pt x="3193" y="1993"/>
                      <a:pt x="3056" y="1901"/>
                      <a:pt x="2920" y="1901"/>
                    </a:cubicBezTo>
                    <a:cubicBezTo>
                      <a:pt x="2879" y="1901"/>
                      <a:pt x="2839" y="1909"/>
                      <a:pt x="2800" y="1926"/>
                    </a:cubicBezTo>
                    <a:cubicBezTo>
                      <a:pt x="2986" y="1586"/>
                      <a:pt x="3125" y="1230"/>
                      <a:pt x="3218" y="843"/>
                    </a:cubicBezTo>
                    <a:cubicBezTo>
                      <a:pt x="3280" y="550"/>
                      <a:pt x="3280" y="163"/>
                      <a:pt x="3001" y="39"/>
                    </a:cubicBezTo>
                    <a:cubicBezTo>
                      <a:pt x="2947" y="12"/>
                      <a:pt x="2888" y="1"/>
                      <a:pt x="2829" y="1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54"/>
              <p:cNvSpPr/>
              <p:nvPr/>
            </p:nvSpPr>
            <p:spPr>
              <a:xfrm>
                <a:off x="4663008" y="2017413"/>
                <a:ext cx="159342" cy="143038"/>
              </a:xfrm>
              <a:custGeom>
                <a:avLst/>
                <a:gdLst/>
                <a:ahLst/>
                <a:cxnLst/>
                <a:rect l="l" t="t" r="r" b="b"/>
                <a:pathLst>
                  <a:path w="2414" h="2167" extrusionOk="0">
                    <a:moveTo>
                      <a:pt x="2414" y="0"/>
                    </a:moveTo>
                    <a:cubicBezTo>
                      <a:pt x="2135" y="480"/>
                      <a:pt x="1748" y="867"/>
                      <a:pt x="1346" y="1238"/>
                    </a:cubicBezTo>
                    <a:cubicBezTo>
                      <a:pt x="929" y="1609"/>
                      <a:pt x="542" y="1996"/>
                      <a:pt x="0" y="2166"/>
                    </a:cubicBezTo>
                    <a:cubicBezTo>
                      <a:pt x="944" y="2120"/>
                      <a:pt x="2197" y="882"/>
                      <a:pt x="24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54"/>
              <p:cNvSpPr/>
              <p:nvPr/>
            </p:nvSpPr>
            <p:spPr>
              <a:xfrm>
                <a:off x="4683404" y="2134840"/>
                <a:ext cx="146075" cy="112213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1700" extrusionOk="0">
                    <a:moveTo>
                      <a:pt x="2213" y="0"/>
                    </a:moveTo>
                    <a:lnTo>
                      <a:pt x="2213" y="0"/>
                    </a:lnTo>
                    <a:cubicBezTo>
                      <a:pt x="1749" y="557"/>
                      <a:pt x="1254" y="1052"/>
                      <a:pt x="651" y="1454"/>
                    </a:cubicBezTo>
                    <a:cubicBezTo>
                      <a:pt x="479" y="1569"/>
                      <a:pt x="280" y="1657"/>
                      <a:pt x="55" y="1657"/>
                    </a:cubicBezTo>
                    <a:cubicBezTo>
                      <a:pt x="37" y="1657"/>
                      <a:pt x="19" y="1657"/>
                      <a:pt x="1" y="1656"/>
                    </a:cubicBezTo>
                    <a:lnTo>
                      <a:pt x="1" y="1656"/>
                    </a:lnTo>
                    <a:cubicBezTo>
                      <a:pt x="85" y="1686"/>
                      <a:pt x="171" y="1699"/>
                      <a:pt x="260" y="1699"/>
                    </a:cubicBezTo>
                    <a:cubicBezTo>
                      <a:pt x="1042" y="1699"/>
                      <a:pt x="1977" y="625"/>
                      <a:pt x="2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54"/>
              <p:cNvSpPr/>
              <p:nvPr/>
            </p:nvSpPr>
            <p:spPr>
              <a:xfrm>
                <a:off x="4708949" y="2224676"/>
                <a:ext cx="120530" cy="112411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703" extrusionOk="0">
                    <a:moveTo>
                      <a:pt x="1" y="1609"/>
                    </a:moveTo>
                    <a:lnTo>
                      <a:pt x="1" y="1625"/>
                    </a:lnTo>
                    <a:cubicBezTo>
                      <a:pt x="12" y="1628"/>
                      <a:pt x="24" y="1631"/>
                      <a:pt x="36" y="1633"/>
                    </a:cubicBezTo>
                    <a:lnTo>
                      <a:pt x="36" y="1633"/>
                    </a:lnTo>
                    <a:cubicBezTo>
                      <a:pt x="24" y="1626"/>
                      <a:pt x="12" y="1618"/>
                      <a:pt x="1" y="1609"/>
                    </a:cubicBezTo>
                    <a:close/>
                    <a:moveTo>
                      <a:pt x="1780" y="1"/>
                    </a:moveTo>
                    <a:cubicBezTo>
                      <a:pt x="1780" y="124"/>
                      <a:pt x="1702" y="202"/>
                      <a:pt x="1640" y="279"/>
                    </a:cubicBezTo>
                    <a:cubicBezTo>
                      <a:pt x="1439" y="511"/>
                      <a:pt x="1207" y="774"/>
                      <a:pt x="991" y="991"/>
                    </a:cubicBezTo>
                    <a:cubicBezTo>
                      <a:pt x="742" y="1212"/>
                      <a:pt x="505" y="1644"/>
                      <a:pt x="137" y="1644"/>
                    </a:cubicBezTo>
                    <a:cubicBezTo>
                      <a:pt x="104" y="1644"/>
                      <a:pt x="70" y="1641"/>
                      <a:pt x="36" y="1633"/>
                    </a:cubicBezTo>
                    <a:lnTo>
                      <a:pt x="36" y="1633"/>
                    </a:lnTo>
                    <a:cubicBezTo>
                      <a:pt x="112" y="1682"/>
                      <a:pt x="190" y="1702"/>
                      <a:pt x="266" y="1702"/>
                    </a:cubicBezTo>
                    <a:cubicBezTo>
                      <a:pt x="595" y="1702"/>
                      <a:pt x="910" y="1322"/>
                      <a:pt x="1130" y="1114"/>
                    </a:cubicBezTo>
                    <a:cubicBezTo>
                      <a:pt x="1362" y="882"/>
                      <a:pt x="1563" y="619"/>
                      <a:pt x="1718" y="325"/>
                    </a:cubicBezTo>
                    <a:cubicBezTo>
                      <a:pt x="1764" y="233"/>
                      <a:pt x="1826" y="109"/>
                      <a:pt x="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54"/>
              <p:cNvSpPr/>
              <p:nvPr/>
            </p:nvSpPr>
            <p:spPr>
              <a:xfrm>
                <a:off x="3972770" y="2000515"/>
                <a:ext cx="637500" cy="1066615"/>
              </a:xfrm>
              <a:custGeom>
                <a:avLst/>
                <a:gdLst/>
                <a:ahLst/>
                <a:cxnLst/>
                <a:rect l="l" t="t" r="r" b="b"/>
                <a:pathLst>
                  <a:path w="9658" h="16159" extrusionOk="0">
                    <a:moveTo>
                      <a:pt x="8358" y="0"/>
                    </a:moveTo>
                    <a:cubicBezTo>
                      <a:pt x="8188" y="0"/>
                      <a:pt x="8043" y="134"/>
                      <a:pt x="7920" y="256"/>
                    </a:cubicBezTo>
                    <a:cubicBezTo>
                      <a:pt x="7224" y="968"/>
                      <a:pt x="6575" y="1726"/>
                      <a:pt x="5894" y="2453"/>
                    </a:cubicBezTo>
                    <a:cubicBezTo>
                      <a:pt x="5343" y="3050"/>
                      <a:pt x="4883" y="3571"/>
                      <a:pt x="4200" y="3986"/>
                    </a:cubicBezTo>
                    <a:lnTo>
                      <a:pt x="4200" y="3986"/>
                    </a:lnTo>
                    <a:cubicBezTo>
                      <a:pt x="4354" y="3878"/>
                      <a:pt x="4568" y="3451"/>
                      <a:pt x="4656" y="3304"/>
                    </a:cubicBezTo>
                    <a:cubicBezTo>
                      <a:pt x="4796" y="3072"/>
                      <a:pt x="4919" y="2855"/>
                      <a:pt x="5074" y="2639"/>
                    </a:cubicBezTo>
                    <a:cubicBezTo>
                      <a:pt x="5090" y="2608"/>
                      <a:pt x="5105" y="2592"/>
                      <a:pt x="5105" y="2561"/>
                    </a:cubicBezTo>
                    <a:cubicBezTo>
                      <a:pt x="5121" y="2530"/>
                      <a:pt x="5121" y="2499"/>
                      <a:pt x="5105" y="2468"/>
                    </a:cubicBezTo>
                    <a:cubicBezTo>
                      <a:pt x="5059" y="1942"/>
                      <a:pt x="4997" y="1417"/>
                      <a:pt x="4935" y="875"/>
                    </a:cubicBezTo>
                    <a:cubicBezTo>
                      <a:pt x="4579" y="1401"/>
                      <a:pt x="4100" y="1865"/>
                      <a:pt x="3775" y="2391"/>
                    </a:cubicBezTo>
                    <a:cubicBezTo>
                      <a:pt x="3512" y="2840"/>
                      <a:pt x="3280" y="3242"/>
                      <a:pt x="2924" y="3644"/>
                    </a:cubicBezTo>
                    <a:cubicBezTo>
                      <a:pt x="2645" y="3953"/>
                      <a:pt x="2352" y="4263"/>
                      <a:pt x="2212" y="4650"/>
                    </a:cubicBezTo>
                    <a:cubicBezTo>
                      <a:pt x="2166" y="4789"/>
                      <a:pt x="2135" y="4944"/>
                      <a:pt x="2104" y="5098"/>
                    </a:cubicBezTo>
                    <a:cubicBezTo>
                      <a:pt x="2058" y="5346"/>
                      <a:pt x="2027" y="5593"/>
                      <a:pt x="1980" y="5825"/>
                    </a:cubicBezTo>
                    <a:cubicBezTo>
                      <a:pt x="1872" y="6243"/>
                      <a:pt x="1764" y="6630"/>
                      <a:pt x="1733" y="7047"/>
                    </a:cubicBezTo>
                    <a:cubicBezTo>
                      <a:pt x="1702" y="7527"/>
                      <a:pt x="1810" y="7991"/>
                      <a:pt x="1841" y="8471"/>
                    </a:cubicBezTo>
                    <a:cubicBezTo>
                      <a:pt x="1980" y="10296"/>
                      <a:pt x="975" y="11998"/>
                      <a:pt x="16" y="13560"/>
                    </a:cubicBezTo>
                    <a:cubicBezTo>
                      <a:pt x="0" y="13575"/>
                      <a:pt x="1222" y="14658"/>
                      <a:pt x="1361" y="14751"/>
                    </a:cubicBezTo>
                    <a:cubicBezTo>
                      <a:pt x="1640" y="14999"/>
                      <a:pt x="2537" y="15679"/>
                      <a:pt x="2321" y="16159"/>
                    </a:cubicBezTo>
                    <a:cubicBezTo>
                      <a:pt x="2970" y="14999"/>
                      <a:pt x="3342" y="13684"/>
                      <a:pt x="3945" y="12508"/>
                    </a:cubicBezTo>
                    <a:cubicBezTo>
                      <a:pt x="3976" y="12462"/>
                      <a:pt x="4007" y="12400"/>
                      <a:pt x="4053" y="12369"/>
                    </a:cubicBezTo>
                    <a:cubicBezTo>
                      <a:pt x="4115" y="12322"/>
                      <a:pt x="4177" y="12307"/>
                      <a:pt x="4254" y="12291"/>
                    </a:cubicBezTo>
                    <a:cubicBezTo>
                      <a:pt x="4734" y="12183"/>
                      <a:pt x="5182" y="11951"/>
                      <a:pt x="5554" y="11611"/>
                    </a:cubicBezTo>
                    <a:cubicBezTo>
                      <a:pt x="5956" y="11224"/>
                      <a:pt x="6111" y="10636"/>
                      <a:pt x="6358" y="10141"/>
                    </a:cubicBezTo>
                    <a:cubicBezTo>
                      <a:pt x="6729" y="9414"/>
                      <a:pt x="7147" y="8656"/>
                      <a:pt x="7596" y="7960"/>
                    </a:cubicBezTo>
                    <a:cubicBezTo>
                      <a:pt x="8137" y="7109"/>
                      <a:pt x="8941" y="6521"/>
                      <a:pt x="9344" y="5593"/>
                    </a:cubicBezTo>
                    <a:cubicBezTo>
                      <a:pt x="9390" y="5469"/>
                      <a:pt x="9436" y="5361"/>
                      <a:pt x="9421" y="5237"/>
                    </a:cubicBezTo>
                    <a:cubicBezTo>
                      <a:pt x="9421" y="5114"/>
                      <a:pt x="9328" y="4990"/>
                      <a:pt x="9204" y="4974"/>
                    </a:cubicBezTo>
                    <a:cubicBezTo>
                      <a:pt x="9200" y="4974"/>
                      <a:pt x="9195" y="4974"/>
                      <a:pt x="9191" y="4974"/>
                    </a:cubicBezTo>
                    <a:cubicBezTo>
                      <a:pt x="8979" y="4974"/>
                      <a:pt x="8784" y="5317"/>
                      <a:pt x="8663" y="5439"/>
                    </a:cubicBezTo>
                    <a:cubicBezTo>
                      <a:pt x="8446" y="5671"/>
                      <a:pt x="8214" y="5872"/>
                      <a:pt x="7982" y="6073"/>
                    </a:cubicBezTo>
                    <a:cubicBezTo>
                      <a:pt x="8508" y="5361"/>
                      <a:pt x="9050" y="4634"/>
                      <a:pt x="9467" y="3861"/>
                    </a:cubicBezTo>
                    <a:cubicBezTo>
                      <a:pt x="9615" y="3579"/>
                      <a:pt x="9658" y="3098"/>
                      <a:pt x="9332" y="3098"/>
                    </a:cubicBezTo>
                    <a:cubicBezTo>
                      <a:pt x="9283" y="3098"/>
                      <a:pt x="9225" y="3109"/>
                      <a:pt x="9158" y="3134"/>
                    </a:cubicBezTo>
                    <a:cubicBezTo>
                      <a:pt x="8849" y="3242"/>
                      <a:pt x="8632" y="3613"/>
                      <a:pt x="8416" y="3845"/>
                    </a:cubicBezTo>
                    <a:cubicBezTo>
                      <a:pt x="8060" y="4216"/>
                      <a:pt x="7704" y="4603"/>
                      <a:pt x="7379" y="5005"/>
                    </a:cubicBezTo>
                    <a:cubicBezTo>
                      <a:pt x="7781" y="4418"/>
                      <a:pt x="8245" y="3830"/>
                      <a:pt x="8709" y="3288"/>
                    </a:cubicBezTo>
                    <a:cubicBezTo>
                      <a:pt x="9003" y="2933"/>
                      <a:pt x="9297" y="2530"/>
                      <a:pt x="9452" y="2097"/>
                    </a:cubicBezTo>
                    <a:cubicBezTo>
                      <a:pt x="9539" y="1866"/>
                      <a:pt x="9639" y="1205"/>
                      <a:pt x="9237" y="1205"/>
                    </a:cubicBezTo>
                    <a:cubicBezTo>
                      <a:pt x="9208" y="1205"/>
                      <a:pt x="9177" y="1208"/>
                      <a:pt x="9143" y="1215"/>
                    </a:cubicBezTo>
                    <a:cubicBezTo>
                      <a:pt x="9034" y="1231"/>
                      <a:pt x="8957" y="1308"/>
                      <a:pt x="8895" y="1386"/>
                    </a:cubicBezTo>
                    <a:cubicBezTo>
                      <a:pt x="8385" y="1881"/>
                      <a:pt x="7874" y="2391"/>
                      <a:pt x="7364" y="2886"/>
                    </a:cubicBezTo>
                    <a:cubicBezTo>
                      <a:pt x="7843" y="2236"/>
                      <a:pt x="8431" y="1494"/>
                      <a:pt x="8632" y="705"/>
                    </a:cubicBezTo>
                    <a:cubicBezTo>
                      <a:pt x="8694" y="442"/>
                      <a:pt x="8678" y="86"/>
                      <a:pt x="8431" y="9"/>
                    </a:cubicBezTo>
                    <a:cubicBezTo>
                      <a:pt x="8406" y="3"/>
                      <a:pt x="8382" y="0"/>
                      <a:pt x="8358" y="0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54"/>
              <p:cNvSpPr/>
              <p:nvPr/>
            </p:nvSpPr>
            <p:spPr>
              <a:xfrm>
                <a:off x="4262740" y="2076621"/>
                <a:ext cx="268585" cy="320664"/>
              </a:xfrm>
              <a:custGeom>
                <a:avLst/>
                <a:gdLst/>
                <a:ahLst/>
                <a:cxnLst/>
                <a:rect l="l" t="t" r="r" b="b"/>
                <a:pathLst>
                  <a:path w="4069" h="4858" extrusionOk="0">
                    <a:moveTo>
                      <a:pt x="4069" y="1"/>
                    </a:moveTo>
                    <a:cubicBezTo>
                      <a:pt x="3125" y="1609"/>
                      <a:pt x="1826" y="2955"/>
                      <a:pt x="542" y="4270"/>
                    </a:cubicBezTo>
                    <a:cubicBezTo>
                      <a:pt x="356" y="4471"/>
                      <a:pt x="171" y="4657"/>
                      <a:pt x="0" y="4858"/>
                    </a:cubicBezTo>
                    <a:cubicBezTo>
                      <a:pt x="202" y="4688"/>
                      <a:pt x="403" y="4518"/>
                      <a:pt x="604" y="4347"/>
                    </a:cubicBezTo>
                    <a:cubicBezTo>
                      <a:pt x="1996" y="3110"/>
                      <a:pt x="3342" y="1733"/>
                      <a:pt x="40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54"/>
              <p:cNvSpPr/>
              <p:nvPr/>
            </p:nvSpPr>
            <p:spPr>
              <a:xfrm>
                <a:off x="4334226" y="2192002"/>
                <a:ext cx="230828" cy="256373"/>
              </a:xfrm>
              <a:custGeom>
                <a:avLst/>
                <a:gdLst/>
                <a:ahLst/>
                <a:cxnLst/>
                <a:rect l="l" t="t" r="r" b="b"/>
                <a:pathLst>
                  <a:path w="3497" h="3884" extrusionOk="0">
                    <a:moveTo>
                      <a:pt x="3496" y="1"/>
                    </a:moveTo>
                    <a:lnTo>
                      <a:pt x="3496" y="1"/>
                    </a:lnTo>
                    <a:cubicBezTo>
                      <a:pt x="2352" y="1315"/>
                      <a:pt x="1222" y="2646"/>
                      <a:pt x="0" y="3883"/>
                    </a:cubicBezTo>
                    <a:cubicBezTo>
                      <a:pt x="1408" y="2831"/>
                      <a:pt x="2553" y="1486"/>
                      <a:pt x="34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54"/>
              <p:cNvSpPr/>
              <p:nvPr/>
            </p:nvSpPr>
            <p:spPr>
              <a:xfrm>
                <a:off x="4414887" y="2300254"/>
                <a:ext cx="153203" cy="192016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2909" extrusionOk="0">
                    <a:moveTo>
                      <a:pt x="2321" y="0"/>
                    </a:moveTo>
                    <a:cubicBezTo>
                      <a:pt x="1578" y="1006"/>
                      <a:pt x="789" y="1934"/>
                      <a:pt x="0" y="2909"/>
                    </a:cubicBezTo>
                    <a:cubicBezTo>
                      <a:pt x="975" y="2120"/>
                      <a:pt x="1810" y="1145"/>
                      <a:pt x="2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54"/>
              <p:cNvSpPr/>
              <p:nvPr/>
            </p:nvSpPr>
            <p:spPr>
              <a:xfrm>
                <a:off x="4144323" y="2207316"/>
                <a:ext cx="180795" cy="173666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631" extrusionOk="0">
                    <a:moveTo>
                      <a:pt x="2738" y="1"/>
                    </a:moveTo>
                    <a:cubicBezTo>
                      <a:pt x="1717" y="728"/>
                      <a:pt x="464" y="1393"/>
                      <a:pt x="0" y="2630"/>
                    </a:cubicBezTo>
                    <a:cubicBezTo>
                      <a:pt x="696" y="1532"/>
                      <a:pt x="1872" y="944"/>
                      <a:pt x="2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54"/>
              <p:cNvSpPr/>
              <p:nvPr/>
            </p:nvSpPr>
            <p:spPr>
              <a:xfrm>
                <a:off x="3858380" y="2809764"/>
                <a:ext cx="397299" cy="54330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8231" extrusionOk="0">
                    <a:moveTo>
                      <a:pt x="1841" y="0"/>
                    </a:moveTo>
                    <a:cubicBezTo>
                      <a:pt x="1176" y="1083"/>
                      <a:pt x="558" y="2197"/>
                      <a:pt x="1" y="3342"/>
                    </a:cubicBezTo>
                    <a:cubicBezTo>
                      <a:pt x="805" y="4084"/>
                      <a:pt x="1563" y="4873"/>
                      <a:pt x="2290" y="5693"/>
                    </a:cubicBezTo>
                    <a:cubicBezTo>
                      <a:pt x="3002" y="6498"/>
                      <a:pt x="3589" y="7441"/>
                      <a:pt x="4332" y="8230"/>
                    </a:cubicBezTo>
                    <a:cubicBezTo>
                      <a:pt x="4657" y="7843"/>
                      <a:pt x="4812" y="7085"/>
                      <a:pt x="5044" y="6606"/>
                    </a:cubicBezTo>
                    <a:cubicBezTo>
                      <a:pt x="5338" y="5987"/>
                      <a:pt x="5631" y="5368"/>
                      <a:pt x="5941" y="4750"/>
                    </a:cubicBezTo>
                    <a:cubicBezTo>
                      <a:pt x="5972" y="4672"/>
                      <a:pt x="6018" y="4579"/>
                      <a:pt x="6003" y="4502"/>
                    </a:cubicBezTo>
                    <a:cubicBezTo>
                      <a:pt x="6003" y="4409"/>
                      <a:pt x="5956" y="4332"/>
                      <a:pt x="5910" y="4270"/>
                    </a:cubicBezTo>
                    <a:cubicBezTo>
                      <a:pt x="4920" y="2708"/>
                      <a:pt x="3574" y="1192"/>
                      <a:pt x="2058" y="140"/>
                    </a:cubicBezTo>
                    <a:cubicBezTo>
                      <a:pt x="1981" y="93"/>
                      <a:pt x="1919" y="47"/>
                      <a:pt x="1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54"/>
              <p:cNvSpPr/>
              <p:nvPr/>
            </p:nvSpPr>
            <p:spPr>
              <a:xfrm>
                <a:off x="2268528" y="2935376"/>
                <a:ext cx="1958575" cy="1797186"/>
              </a:xfrm>
              <a:custGeom>
                <a:avLst/>
                <a:gdLst/>
                <a:ahLst/>
                <a:cxnLst/>
                <a:rect l="l" t="t" r="r" b="b"/>
                <a:pathLst>
                  <a:path w="29672" h="27227" extrusionOk="0">
                    <a:moveTo>
                      <a:pt x="24644" y="0"/>
                    </a:moveTo>
                    <a:cubicBezTo>
                      <a:pt x="23050" y="3048"/>
                      <a:pt x="21457" y="6080"/>
                      <a:pt x="19863" y="9127"/>
                    </a:cubicBezTo>
                    <a:cubicBezTo>
                      <a:pt x="19059" y="10674"/>
                      <a:pt x="18255" y="12205"/>
                      <a:pt x="17450" y="13752"/>
                    </a:cubicBezTo>
                    <a:cubicBezTo>
                      <a:pt x="16770" y="15021"/>
                      <a:pt x="16151" y="16351"/>
                      <a:pt x="15393" y="17589"/>
                    </a:cubicBezTo>
                    <a:cubicBezTo>
                      <a:pt x="15340" y="17454"/>
                      <a:pt x="15279" y="17400"/>
                      <a:pt x="15219" y="17400"/>
                    </a:cubicBezTo>
                    <a:cubicBezTo>
                      <a:pt x="15017" y="17400"/>
                      <a:pt x="14812" y="18001"/>
                      <a:pt x="14865" y="18245"/>
                    </a:cubicBezTo>
                    <a:lnTo>
                      <a:pt x="14865" y="18245"/>
                    </a:lnTo>
                    <a:cubicBezTo>
                      <a:pt x="14805" y="17985"/>
                      <a:pt x="14804" y="17710"/>
                      <a:pt x="14728" y="17450"/>
                    </a:cubicBezTo>
                    <a:cubicBezTo>
                      <a:pt x="14650" y="17187"/>
                      <a:pt x="14465" y="16939"/>
                      <a:pt x="14202" y="16893"/>
                    </a:cubicBezTo>
                    <a:cubicBezTo>
                      <a:pt x="14183" y="16889"/>
                      <a:pt x="14164" y="16888"/>
                      <a:pt x="14145" y="16888"/>
                    </a:cubicBezTo>
                    <a:cubicBezTo>
                      <a:pt x="13899" y="16888"/>
                      <a:pt x="13652" y="17157"/>
                      <a:pt x="13753" y="17372"/>
                    </a:cubicBezTo>
                    <a:cubicBezTo>
                      <a:pt x="11727" y="13180"/>
                      <a:pt x="9700" y="8864"/>
                      <a:pt x="6838" y="5198"/>
                    </a:cubicBezTo>
                    <a:cubicBezTo>
                      <a:pt x="6080" y="4208"/>
                      <a:pt x="5260" y="3249"/>
                      <a:pt x="4224" y="2537"/>
                    </a:cubicBezTo>
                    <a:cubicBezTo>
                      <a:pt x="3729" y="2197"/>
                      <a:pt x="3172" y="1918"/>
                      <a:pt x="2569" y="1903"/>
                    </a:cubicBezTo>
                    <a:cubicBezTo>
                      <a:pt x="2553" y="1903"/>
                      <a:pt x="2538" y="1902"/>
                      <a:pt x="2523" y="1902"/>
                    </a:cubicBezTo>
                    <a:cubicBezTo>
                      <a:pt x="1160" y="1902"/>
                      <a:pt x="416" y="3277"/>
                      <a:pt x="156" y="4471"/>
                    </a:cubicBezTo>
                    <a:cubicBezTo>
                      <a:pt x="1" y="5182"/>
                      <a:pt x="32" y="5940"/>
                      <a:pt x="94" y="6667"/>
                    </a:cubicBezTo>
                    <a:cubicBezTo>
                      <a:pt x="279" y="9003"/>
                      <a:pt x="635" y="11602"/>
                      <a:pt x="1563" y="13768"/>
                    </a:cubicBezTo>
                    <a:cubicBezTo>
                      <a:pt x="2507" y="15918"/>
                      <a:pt x="4007" y="17883"/>
                      <a:pt x="5431" y="19739"/>
                    </a:cubicBezTo>
                    <a:cubicBezTo>
                      <a:pt x="5663" y="19739"/>
                      <a:pt x="6591" y="21209"/>
                      <a:pt x="6776" y="21441"/>
                    </a:cubicBezTo>
                    <a:cubicBezTo>
                      <a:pt x="7225" y="22013"/>
                      <a:pt x="7689" y="22570"/>
                      <a:pt x="8153" y="23127"/>
                    </a:cubicBezTo>
                    <a:cubicBezTo>
                      <a:pt x="9112" y="24256"/>
                      <a:pt x="10087" y="25385"/>
                      <a:pt x="11092" y="26499"/>
                    </a:cubicBezTo>
                    <a:cubicBezTo>
                      <a:pt x="11727" y="27211"/>
                      <a:pt x="12082" y="27226"/>
                      <a:pt x="12082" y="27226"/>
                    </a:cubicBezTo>
                    <a:lnTo>
                      <a:pt x="19631" y="27195"/>
                    </a:lnTo>
                    <a:cubicBezTo>
                      <a:pt x="19631" y="27195"/>
                      <a:pt x="20699" y="24890"/>
                      <a:pt x="21302" y="23684"/>
                    </a:cubicBezTo>
                    <a:cubicBezTo>
                      <a:pt x="24179" y="17883"/>
                      <a:pt x="27072" y="12066"/>
                      <a:pt x="29501" y="6049"/>
                    </a:cubicBezTo>
                    <a:cubicBezTo>
                      <a:pt x="29578" y="5863"/>
                      <a:pt x="29671" y="5646"/>
                      <a:pt x="29656" y="5430"/>
                    </a:cubicBezTo>
                    <a:cubicBezTo>
                      <a:pt x="29640" y="5229"/>
                      <a:pt x="29532" y="5043"/>
                      <a:pt x="29424" y="4873"/>
                    </a:cubicBezTo>
                    <a:cubicBezTo>
                      <a:pt x="28263" y="2893"/>
                      <a:pt x="26608" y="1207"/>
                      <a:pt x="2464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54"/>
              <p:cNvSpPr/>
              <p:nvPr/>
            </p:nvSpPr>
            <p:spPr>
              <a:xfrm>
                <a:off x="3195667" y="4007530"/>
                <a:ext cx="150167" cy="480997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7287" extrusionOk="0">
                    <a:moveTo>
                      <a:pt x="2275" y="0"/>
                    </a:moveTo>
                    <a:cubicBezTo>
                      <a:pt x="1703" y="1145"/>
                      <a:pt x="960" y="2259"/>
                      <a:pt x="511" y="3450"/>
                    </a:cubicBezTo>
                    <a:cubicBezTo>
                      <a:pt x="171" y="4378"/>
                      <a:pt x="47" y="5353"/>
                      <a:pt x="16" y="6327"/>
                    </a:cubicBezTo>
                    <a:cubicBezTo>
                      <a:pt x="1" y="6652"/>
                      <a:pt x="1" y="6961"/>
                      <a:pt x="16" y="7286"/>
                    </a:cubicBezTo>
                    <a:cubicBezTo>
                      <a:pt x="125" y="6018"/>
                      <a:pt x="264" y="4718"/>
                      <a:pt x="697" y="3527"/>
                    </a:cubicBezTo>
                    <a:cubicBezTo>
                      <a:pt x="1130" y="2321"/>
                      <a:pt x="1842" y="1222"/>
                      <a:pt x="2275" y="16"/>
                    </a:cubicBezTo>
                    <a:lnTo>
                      <a:pt x="22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54"/>
              <p:cNvSpPr/>
              <p:nvPr/>
            </p:nvSpPr>
            <p:spPr>
              <a:xfrm>
                <a:off x="3157910" y="4120865"/>
                <a:ext cx="93005" cy="312480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4734" extrusionOk="0">
                    <a:moveTo>
                      <a:pt x="1408" y="0"/>
                    </a:moveTo>
                    <a:cubicBezTo>
                      <a:pt x="449" y="1362"/>
                      <a:pt x="1" y="3079"/>
                      <a:pt x="140" y="4734"/>
                    </a:cubicBezTo>
                    <a:cubicBezTo>
                      <a:pt x="155" y="4548"/>
                      <a:pt x="186" y="4285"/>
                      <a:pt x="202" y="4115"/>
                    </a:cubicBezTo>
                    <a:cubicBezTo>
                      <a:pt x="372" y="2677"/>
                      <a:pt x="790" y="1300"/>
                      <a:pt x="1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54"/>
              <p:cNvSpPr/>
              <p:nvPr/>
            </p:nvSpPr>
            <p:spPr>
              <a:xfrm>
                <a:off x="3049658" y="4067795"/>
                <a:ext cx="126734" cy="317562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4811" extrusionOk="0">
                    <a:moveTo>
                      <a:pt x="1904" y="0"/>
                    </a:moveTo>
                    <a:lnTo>
                      <a:pt x="1904" y="0"/>
                    </a:lnTo>
                    <a:cubicBezTo>
                      <a:pt x="1842" y="433"/>
                      <a:pt x="1703" y="851"/>
                      <a:pt x="1455" y="1222"/>
                    </a:cubicBezTo>
                    <a:cubicBezTo>
                      <a:pt x="1223" y="1593"/>
                      <a:pt x="883" y="1856"/>
                      <a:pt x="589" y="2212"/>
                    </a:cubicBezTo>
                    <a:cubicBezTo>
                      <a:pt x="1" y="2939"/>
                      <a:pt x="16" y="3991"/>
                      <a:pt x="388" y="4811"/>
                    </a:cubicBezTo>
                    <a:cubicBezTo>
                      <a:pt x="341" y="4594"/>
                      <a:pt x="295" y="4378"/>
                      <a:pt x="279" y="4161"/>
                    </a:cubicBezTo>
                    <a:cubicBezTo>
                      <a:pt x="202" y="3527"/>
                      <a:pt x="326" y="2831"/>
                      <a:pt x="743" y="2336"/>
                    </a:cubicBezTo>
                    <a:cubicBezTo>
                      <a:pt x="1022" y="1996"/>
                      <a:pt x="1378" y="1702"/>
                      <a:pt x="1579" y="1299"/>
                    </a:cubicBezTo>
                    <a:cubicBezTo>
                      <a:pt x="1795" y="897"/>
                      <a:pt x="1919" y="449"/>
                      <a:pt x="19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54"/>
              <p:cNvSpPr/>
              <p:nvPr/>
            </p:nvSpPr>
            <p:spPr>
              <a:xfrm>
                <a:off x="2490115" y="3455115"/>
                <a:ext cx="135909" cy="71380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10814" extrusionOk="0">
                    <a:moveTo>
                      <a:pt x="1579" y="0"/>
                    </a:moveTo>
                    <a:lnTo>
                      <a:pt x="1285" y="650"/>
                    </a:lnTo>
                    <a:lnTo>
                      <a:pt x="1037" y="1300"/>
                    </a:lnTo>
                    <a:cubicBezTo>
                      <a:pt x="1" y="4409"/>
                      <a:pt x="341" y="7998"/>
                      <a:pt x="2058" y="10813"/>
                    </a:cubicBezTo>
                    <a:cubicBezTo>
                      <a:pt x="449" y="7704"/>
                      <a:pt x="202" y="3961"/>
                      <a:pt x="1346" y="666"/>
                    </a:cubicBezTo>
                    <a:lnTo>
                      <a:pt x="15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54"/>
              <p:cNvSpPr/>
              <p:nvPr/>
            </p:nvSpPr>
            <p:spPr>
              <a:xfrm>
                <a:off x="2446220" y="3486733"/>
                <a:ext cx="31750" cy="178814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709" extrusionOk="0">
                    <a:moveTo>
                      <a:pt x="480" y="1"/>
                    </a:moveTo>
                    <a:lnTo>
                      <a:pt x="480" y="1"/>
                    </a:lnTo>
                    <a:cubicBezTo>
                      <a:pt x="186" y="867"/>
                      <a:pt x="31" y="1780"/>
                      <a:pt x="0" y="2708"/>
                    </a:cubicBezTo>
                    <a:cubicBezTo>
                      <a:pt x="294" y="1826"/>
                      <a:pt x="449" y="914"/>
                      <a:pt x="4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54"/>
              <p:cNvSpPr/>
              <p:nvPr/>
            </p:nvSpPr>
            <p:spPr>
              <a:xfrm>
                <a:off x="3836927" y="3267258"/>
                <a:ext cx="124622" cy="506476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7673" extrusionOk="0">
                    <a:moveTo>
                      <a:pt x="1" y="0"/>
                    </a:moveTo>
                    <a:lnTo>
                      <a:pt x="1" y="16"/>
                    </a:lnTo>
                    <a:cubicBezTo>
                      <a:pt x="15" y="35"/>
                      <a:pt x="28" y="55"/>
                      <a:pt x="42" y="75"/>
                    </a:cubicBezTo>
                    <a:lnTo>
                      <a:pt x="42" y="75"/>
                    </a:lnTo>
                    <a:cubicBezTo>
                      <a:pt x="28" y="50"/>
                      <a:pt x="15" y="25"/>
                      <a:pt x="1" y="0"/>
                    </a:cubicBezTo>
                    <a:close/>
                    <a:moveTo>
                      <a:pt x="42" y="75"/>
                    </a:moveTo>
                    <a:lnTo>
                      <a:pt x="42" y="75"/>
                    </a:lnTo>
                    <a:cubicBezTo>
                      <a:pt x="1290" y="2380"/>
                      <a:pt x="1551" y="5117"/>
                      <a:pt x="1888" y="7673"/>
                    </a:cubicBezTo>
                    <a:cubicBezTo>
                      <a:pt x="1888" y="7333"/>
                      <a:pt x="1857" y="7008"/>
                      <a:pt x="1857" y="6667"/>
                    </a:cubicBezTo>
                    <a:cubicBezTo>
                      <a:pt x="1719" y="4386"/>
                      <a:pt x="1354" y="1999"/>
                      <a:pt x="42" y="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54"/>
              <p:cNvSpPr/>
              <p:nvPr/>
            </p:nvSpPr>
            <p:spPr>
              <a:xfrm>
                <a:off x="3861482" y="3161053"/>
                <a:ext cx="99077" cy="240003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36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34" y="1176"/>
                      <a:pt x="1114" y="2367"/>
                      <a:pt x="1501" y="3636"/>
                    </a:cubicBezTo>
                    <a:cubicBezTo>
                      <a:pt x="1392" y="2305"/>
                      <a:pt x="851" y="10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54"/>
              <p:cNvSpPr/>
              <p:nvPr/>
            </p:nvSpPr>
            <p:spPr>
              <a:xfrm>
                <a:off x="3408078" y="4101459"/>
                <a:ext cx="31750" cy="50343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7627" extrusionOk="0">
                    <a:moveTo>
                      <a:pt x="140" y="0"/>
                    </a:moveTo>
                    <a:lnTo>
                      <a:pt x="140" y="0"/>
                    </a:lnTo>
                    <a:cubicBezTo>
                      <a:pt x="217" y="2537"/>
                      <a:pt x="171" y="5090"/>
                      <a:pt x="1" y="7627"/>
                    </a:cubicBezTo>
                    <a:cubicBezTo>
                      <a:pt x="434" y="5105"/>
                      <a:pt x="480" y="2522"/>
                      <a:pt x="1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54"/>
              <p:cNvSpPr/>
              <p:nvPr/>
            </p:nvSpPr>
            <p:spPr>
              <a:xfrm>
                <a:off x="3442798" y="4008520"/>
                <a:ext cx="33796" cy="152213"/>
              </a:xfrm>
              <a:custGeom>
                <a:avLst/>
                <a:gdLst/>
                <a:ahLst/>
                <a:cxnLst/>
                <a:rect l="l" t="t" r="r" b="b"/>
                <a:pathLst>
                  <a:path w="512" h="230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790"/>
                      <a:pt x="233" y="1532"/>
                      <a:pt x="449" y="2306"/>
                    </a:cubicBezTo>
                    <a:cubicBezTo>
                      <a:pt x="511" y="1517"/>
                      <a:pt x="341" y="712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54"/>
              <p:cNvSpPr/>
              <p:nvPr/>
            </p:nvSpPr>
            <p:spPr>
              <a:xfrm>
                <a:off x="3836927" y="4211693"/>
                <a:ext cx="206339" cy="276769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4193" extrusionOk="0">
                    <a:moveTo>
                      <a:pt x="3126" y="1"/>
                    </a:moveTo>
                    <a:lnTo>
                      <a:pt x="3126" y="1"/>
                    </a:lnTo>
                    <a:cubicBezTo>
                      <a:pt x="2321" y="1316"/>
                      <a:pt x="1439" y="2553"/>
                      <a:pt x="434" y="3698"/>
                    </a:cubicBezTo>
                    <a:lnTo>
                      <a:pt x="1" y="4193"/>
                    </a:lnTo>
                    <a:cubicBezTo>
                      <a:pt x="1362" y="3095"/>
                      <a:pt x="2460" y="1625"/>
                      <a:pt x="31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54"/>
              <p:cNvSpPr/>
              <p:nvPr/>
            </p:nvSpPr>
            <p:spPr>
              <a:xfrm>
                <a:off x="3966632" y="4444501"/>
                <a:ext cx="43961" cy="51156"/>
              </a:xfrm>
              <a:custGeom>
                <a:avLst/>
                <a:gdLst/>
                <a:ahLst/>
                <a:cxnLst/>
                <a:rect l="l" t="t" r="r" b="b"/>
                <a:pathLst>
                  <a:path w="666" h="775" extrusionOk="0">
                    <a:moveTo>
                      <a:pt x="666" y="1"/>
                    </a:moveTo>
                    <a:lnTo>
                      <a:pt x="666" y="1"/>
                    </a:lnTo>
                    <a:cubicBezTo>
                      <a:pt x="372" y="217"/>
                      <a:pt x="171" y="449"/>
                      <a:pt x="0" y="774"/>
                    </a:cubicBezTo>
                    <a:cubicBezTo>
                      <a:pt x="341" y="666"/>
                      <a:pt x="604" y="357"/>
                      <a:pt x="6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54"/>
              <p:cNvSpPr/>
              <p:nvPr/>
            </p:nvSpPr>
            <p:spPr>
              <a:xfrm>
                <a:off x="2521798" y="4509848"/>
                <a:ext cx="281852" cy="84952"/>
              </a:xfrm>
              <a:custGeom>
                <a:avLst/>
                <a:gdLst/>
                <a:ahLst/>
                <a:cxnLst/>
                <a:rect l="l" t="t" r="r" b="b"/>
                <a:pathLst>
                  <a:path w="4270" h="128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199" y="825"/>
                      <a:pt x="2673" y="1286"/>
                      <a:pt x="4129" y="1286"/>
                    </a:cubicBezTo>
                    <a:cubicBezTo>
                      <a:pt x="4176" y="1286"/>
                      <a:pt x="4223" y="1286"/>
                      <a:pt x="4270" y="1285"/>
                    </a:cubicBezTo>
                    <a:cubicBezTo>
                      <a:pt x="2785" y="1037"/>
                      <a:pt x="1377" y="620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54"/>
              <p:cNvSpPr/>
              <p:nvPr/>
            </p:nvSpPr>
            <p:spPr>
              <a:xfrm>
                <a:off x="4497594" y="3310099"/>
                <a:ext cx="164425" cy="74852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1340" extrusionOk="0">
                    <a:moveTo>
                      <a:pt x="0" y="0"/>
                    </a:moveTo>
                    <a:cubicBezTo>
                      <a:pt x="62" y="1950"/>
                      <a:pt x="217" y="3914"/>
                      <a:pt x="619" y="5832"/>
                    </a:cubicBezTo>
                    <a:cubicBezTo>
                      <a:pt x="1006" y="7720"/>
                      <a:pt x="1130" y="9839"/>
                      <a:pt x="2491" y="11339"/>
                    </a:cubicBezTo>
                    <a:cubicBezTo>
                      <a:pt x="1269" y="9746"/>
                      <a:pt x="1176" y="7704"/>
                      <a:pt x="805" y="5801"/>
                    </a:cubicBezTo>
                    <a:cubicBezTo>
                      <a:pt x="387" y="3883"/>
                      <a:pt x="217" y="1934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54"/>
              <p:cNvSpPr/>
              <p:nvPr/>
            </p:nvSpPr>
            <p:spPr>
              <a:xfrm>
                <a:off x="4499640" y="3631751"/>
                <a:ext cx="104226" cy="412613"/>
              </a:xfrm>
              <a:custGeom>
                <a:avLst/>
                <a:gdLst/>
                <a:ahLst/>
                <a:cxnLst/>
                <a:rect l="l" t="t" r="r" b="b"/>
                <a:pathLst>
                  <a:path w="1579" h="6251" extrusionOk="0">
                    <a:moveTo>
                      <a:pt x="325" y="1"/>
                    </a:moveTo>
                    <a:cubicBezTo>
                      <a:pt x="294" y="264"/>
                      <a:pt x="263" y="542"/>
                      <a:pt x="232" y="805"/>
                    </a:cubicBezTo>
                    <a:cubicBezTo>
                      <a:pt x="0" y="2847"/>
                      <a:pt x="310" y="4595"/>
                      <a:pt x="1578" y="6250"/>
                    </a:cubicBezTo>
                    <a:cubicBezTo>
                      <a:pt x="294" y="4007"/>
                      <a:pt x="279" y="2507"/>
                      <a:pt x="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54"/>
              <p:cNvSpPr/>
              <p:nvPr/>
            </p:nvSpPr>
            <p:spPr>
              <a:xfrm>
                <a:off x="4273961" y="3586800"/>
                <a:ext cx="96041" cy="437102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6622" extrusionOk="0">
                    <a:moveTo>
                      <a:pt x="1455" y="1"/>
                    </a:moveTo>
                    <a:lnTo>
                      <a:pt x="1455" y="1"/>
                    </a:lnTo>
                    <a:cubicBezTo>
                      <a:pt x="1331" y="248"/>
                      <a:pt x="1223" y="511"/>
                      <a:pt x="1114" y="774"/>
                    </a:cubicBezTo>
                    <a:cubicBezTo>
                      <a:pt x="558" y="2321"/>
                      <a:pt x="1" y="5183"/>
                      <a:pt x="944" y="6622"/>
                    </a:cubicBezTo>
                    <a:cubicBezTo>
                      <a:pt x="449" y="5585"/>
                      <a:pt x="619" y="4394"/>
                      <a:pt x="712" y="3296"/>
                    </a:cubicBezTo>
                    <a:cubicBezTo>
                      <a:pt x="851" y="2167"/>
                      <a:pt x="1099" y="1068"/>
                      <a:pt x="1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54"/>
              <p:cNvSpPr/>
              <p:nvPr/>
            </p:nvSpPr>
            <p:spPr>
              <a:xfrm>
                <a:off x="4246370" y="3821654"/>
                <a:ext cx="17426" cy="108318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641" extrusionOk="0">
                    <a:moveTo>
                      <a:pt x="140" y="1"/>
                    </a:moveTo>
                    <a:cubicBezTo>
                      <a:pt x="1" y="542"/>
                      <a:pt x="1" y="1099"/>
                      <a:pt x="140" y="1641"/>
                    </a:cubicBezTo>
                    <a:cubicBezTo>
                      <a:pt x="264" y="1099"/>
                      <a:pt x="264" y="542"/>
                      <a:pt x="1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54"/>
              <p:cNvSpPr/>
              <p:nvPr/>
            </p:nvSpPr>
            <p:spPr>
              <a:xfrm>
                <a:off x="4427164" y="3877826"/>
                <a:ext cx="24555" cy="89968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363" extrusionOk="0">
                    <a:moveTo>
                      <a:pt x="170" y="1"/>
                    </a:moveTo>
                    <a:cubicBezTo>
                      <a:pt x="0" y="449"/>
                      <a:pt x="93" y="975"/>
                      <a:pt x="371" y="1362"/>
                    </a:cubicBezTo>
                    <a:cubicBezTo>
                      <a:pt x="340" y="882"/>
                      <a:pt x="278" y="465"/>
                      <a:pt x="1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54"/>
              <p:cNvSpPr/>
              <p:nvPr/>
            </p:nvSpPr>
            <p:spPr>
              <a:xfrm>
                <a:off x="4206568" y="3330559"/>
                <a:ext cx="131817" cy="282908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4286" extrusionOk="0">
                    <a:moveTo>
                      <a:pt x="1996" y="0"/>
                    </a:moveTo>
                    <a:lnTo>
                      <a:pt x="1996" y="0"/>
                    </a:lnTo>
                    <a:cubicBezTo>
                      <a:pt x="821" y="1083"/>
                      <a:pt x="78" y="2676"/>
                      <a:pt x="1" y="4285"/>
                    </a:cubicBezTo>
                    <a:cubicBezTo>
                      <a:pt x="341" y="2707"/>
                      <a:pt x="1022" y="1269"/>
                      <a:pt x="19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54"/>
              <p:cNvSpPr/>
              <p:nvPr/>
            </p:nvSpPr>
            <p:spPr>
              <a:xfrm>
                <a:off x="4690599" y="2835307"/>
                <a:ext cx="139936" cy="214524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3250" extrusionOk="0">
                    <a:moveTo>
                      <a:pt x="2119" y="1"/>
                    </a:moveTo>
                    <a:lnTo>
                      <a:pt x="2119" y="1"/>
                    </a:lnTo>
                    <a:cubicBezTo>
                      <a:pt x="1501" y="1145"/>
                      <a:pt x="805" y="2213"/>
                      <a:pt x="0" y="3249"/>
                    </a:cubicBezTo>
                    <a:cubicBezTo>
                      <a:pt x="990" y="2398"/>
                      <a:pt x="1748" y="1254"/>
                      <a:pt x="2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54"/>
              <p:cNvSpPr/>
              <p:nvPr/>
            </p:nvSpPr>
            <p:spPr>
              <a:xfrm>
                <a:off x="4698718" y="3173264"/>
                <a:ext cx="45017" cy="45017"/>
              </a:xfrm>
              <a:custGeom>
                <a:avLst/>
                <a:gdLst/>
                <a:ahLst/>
                <a:cxnLst/>
                <a:rect l="l" t="t" r="r" b="b"/>
                <a:pathLst>
                  <a:path w="682" h="682" extrusionOk="0">
                    <a:moveTo>
                      <a:pt x="682" y="1"/>
                    </a:moveTo>
                    <a:lnTo>
                      <a:pt x="682" y="1"/>
                    </a:lnTo>
                    <a:cubicBezTo>
                      <a:pt x="372" y="171"/>
                      <a:pt x="156" y="372"/>
                      <a:pt x="1" y="682"/>
                    </a:cubicBezTo>
                    <a:cubicBezTo>
                      <a:pt x="326" y="589"/>
                      <a:pt x="573" y="326"/>
                      <a:pt x="6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54"/>
              <p:cNvSpPr/>
              <p:nvPr/>
            </p:nvSpPr>
            <p:spPr>
              <a:xfrm>
                <a:off x="3799171" y="2847584"/>
                <a:ext cx="24555" cy="206339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126" extrusionOk="0">
                    <a:moveTo>
                      <a:pt x="248" y="0"/>
                    </a:moveTo>
                    <a:lnTo>
                      <a:pt x="248" y="0"/>
                    </a:lnTo>
                    <a:cubicBezTo>
                      <a:pt x="109" y="1052"/>
                      <a:pt x="31" y="2073"/>
                      <a:pt x="0" y="3125"/>
                    </a:cubicBezTo>
                    <a:cubicBezTo>
                      <a:pt x="294" y="2120"/>
                      <a:pt x="372" y="1037"/>
                      <a:pt x="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54"/>
              <p:cNvSpPr/>
              <p:nvPr/>
            </p:nvSpPr>
            <p:spPr>
              <a:xfrm>
                <a:off x="2467672" y="3070161"/>
                <a:ext cx="565750" cy="744433"/>
              </a:xfrm>
              <a:custGeom>
                <a:avLst/>
                <a:gdLst/>
                <a:ahLst/>
                <a:cxnLst/>
                <a:rect l="l" t="t" r="r" b="b"/>
                <a:pathLst>
                  <a:path w="8571" h="11278" extrusionOk="0">
                    <a:moveTo>
                      <a:pt x="0" y="1"/>
                    </a:moveTo>
                    <a:cubicBezTo>
                      <a:pt x="2089" y="743"/>
                      <a:pt x="3125" y="2677"/>
                      <a:pt x="4363" y="4363"/>
                    </a:cubicBezTo>
                    <a:cubicBezTo>
                      <a:pt x="5678" y="6003"/>
                      <a:pt x="6822" y="7782"/>
                      <a:pt x="7766" y="9653"/>
                    </a:cubicBezTo>
                    <a:cubicBezTo>
                      <a:pt x="8044" y="10195"/>
                      <a:pt x="8307" y="10736"/>
                      <a:pt x="8570" y="11278"/>
                    </a:cubicBezTo>
                    <a:cubicBezTo>
                      <a:pt x="8354" y="10705"/>
                      <a:pt x="8106" y="10164"/>
                      <a:pt x="7843" y="9622"/>
                    </a:cubicBezTo>
                    <a:cubicBezTo>
                      <a:pt x="6962" y="7704"/>
                      <a:pt x="5848" y="5894"/>
                      <a:pt x="4502" y="4255"/>
                    </a:cubicBezTo>
                    <a:cubicBezTo>
                      <a:pt x="3264" y="2568"/>
                      <a:pt x="2166" y="619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3" name="Google Shape;1183;p54"/>
            <p:cNvSpPr/>
            <p:nvPr/>
          </p:nvSpPr>
          <p:spPr>
            <a:xfrm>
              <a:off x="1410325" y="4027169"/>
              <a:ext cx="2115152" cy="30470"/>
            </a:xfrm>
            <a:custGeom>
              <a:avLst/>
              <a:gdLst/>
              <a:ahLst/>
              <a:cxnLst/>
              <a:rect l="l" t="t" r="r" b="b"/>
              <a:pathLst>
                <a:path w="50493" h="57763" extrusionOk="0">
                  <a:moveTo>
                    <a:pt x="6777" y="0"/>
                  </a:moveTo>
                  <a:cubicBezTo>
                    <a:pt x="3017" y="0"/>
                    <a:pt x="1" y="3017"/>
                    <a:pt x="1" y="6776"/>
                  </a:cubicBezTo>
                  <a:lnTo>
                    <a:pt x="1" y="51003"/>
                  </a:lnTo>
                  <a:cubicBezTo>
                    <a:pt x="1" y="54746"/>
                    <a:pt x="3017" y="57763"/>
                    <a:pt x="6777" y="57763"/>
                  </a:cubicBezTo>
                  <a:lnTo>
                    <a:pt x="43733" y="57763"/>
                  </a:lnTo>
                  <a:cubicBezTo>
                    <a:pt x="47476" y="57763"/>
                    <a:pt x="50493" y="54746"/>
                    <a:pt x="50493" y="51003"/>
                  </a:cubicBezTo>
                  <a:lnTo>
                    <a:pt x="50493" y="6776"/>
                  </a:lnTo>
                  <a:cubicBezTo>
                    <a:pt x="50493" y="3017"/>
                    <a:pt x="47476" y="0"/>
                    <a:pt x="43733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15FCDF54-37F2-4F2B-9C86-93F7FB63D6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9627664"/>
              </p:ext>
            </p:extLst>
          </p:nvPr>
        </p:nvGraphicFramePr>
        <p:xfrm>
          <a:off x="2851815" y="539750"/>
          <a:ext cx="4768185" cy="31667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43020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1"/>
          <p:cNvSpPr txBox="1">
            <a:spLocks noGrp="1"/>
          </p:cNvSpPr>
          <p:nvPr>
            <p:ph type="title"/>
          </p:nvPr>
        </p:nvSpPr>
        <p:spPr>
          <a:xfrm>
            <a:off x="2429302" y="1295558"/>
            <a:ext cx="3985302" cy="3414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Data Received</a:t>
            </a:r>
            <a:endParaRPr i="1" dirty="0"/>
          </a:p>
        </p:txBody>
      </p:sp>
      <p:grpSp>
        <p:nvGrpSpPr>
          <p:cNvPr id="722" name="Google Shape;722;p41"/>
          <p:cNvGrpSpPr/>
          <p:nvPr/>
        </p:nvGrpSpPr>
        <p:grpSpPr>
          <a:xfrm>
            <a:off x="7300263" y="1212553"/>
            <a:ext cx="482725" cy="482327"/>
            <a:chOff x="7300263" y="1212553"/>
            <a:chExt cx="482725" cy="482327"/>
          </a:xfrm>
        </p:grpSpPr>
        <p:sp>
          <p:nvSpPr>
            <p:cNvPr id="723" name="Google Shape;723;p41"/>
            <p:cNvSpPr/>
            <p:nvPr/>
          </p:nvSpPr>
          <p:spPr>
            <a:xfrm>
              <a:off x="7300263" y="1212553"/>
              <a:ext cx="482725" cy="482327"/>
            </a:xfrm>
            <a:custGeom>
              <a:avLst/>
              <a:gdLst/>
              <a:ahLst/>
              <a:cxnLst/>
              <a:rect l="l" t="t" r="r" b="b"/>
              <a:pathLst>
                <a:path w="36384" h="36354" extrusionOk="0">
                  <a:moveTo>
                    <a:pt x="18177" y="0"/>
                  </a:moveTo>
                  <a:cubicBezTo>
                    <a:pt x="8146" y="0"/>
                    <a:pt x="0" y="8116"/>
                    <a:pt x="0" y="18177"/>
                  </a:cubicBezTo>
                  <a:cubicBezTo>
                    <a:pt x="0" y="28207"/>
                    <a:pt x="8146" y="36353"/>
                    <a:pt x="18177" y="36353"/>
                  </a:cubicBezTo>
                  <a:cubicBezTo>
                    <a:pt x="28238" y="36353"/>
                    <a:pt x="36384" y="28207"/>
                    <a:pt x="36384" y="18177"/>
                  </a:cubicBezTo>
                  <a:cubicBezTo>
                    <a:pt x="36384" y="8116"/>
                    <a:pt x="28238" y="0"/>
                    <a:pt x="181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1"/>
            <p:cNvSpPr/>
            <p:nvPr/>
          </p:nvSpPr>
          <p:spPr>
            <a:xfrm>
              <a:off x="7370520" y="1380719"/>
              <a:ext cx="79857" cy="134705"/>
            </a:xfrm>
            <a:custGeom>
              <a:avLst/>
              <a:gdLst/>
              <a:ahLst/>
              <a:cxnLst/>
              <a:rect l="l" t="t" r="r" b="b"/>
              <a:pathLst>
                <a:path w="6019" h="10153" extrusionOk="0">
                  <a:moveTo>
                    <a:pt x="2827" y="0"/>
                  </a:moveTo>
                  <a:cubicBezTo>
                    <a:pt x="2371" y="0"/>
                    <a:pt x="1915" y="61"/>
                    <a:pt x="1429" y="152"/>
                  </a:cubicBezTo>
                  <a:cubicBezTo>
                    <a:pt x="973" y="274"/>
                    <a:pt x="487" y="395"/>
                    <a:pt x="1" y="608"/>
                  </a:cubicBezTo>
                  <a:lnTo>
                    <a:pt x="1" y="2796"/>
                  </a:lnTo>
                  <a:cubicBezTo>
                    <a:pt x="456" y="2462"/>
                    <a:pt x="882" y="2189"/>
                    <a:pt x="1277" y="2037"/>
                  </a:cubicBezTo>
                  <a:cubicBezTo>
                    <a:pt x="1672" y="1854"/>
                    <a:pt x="2037" y="1763"/>
                    <a:pt x="2371" y="1763"/>
                  </a:cubicBezTo>
                  <a:cubicBezTo>
                    <a:pt x="2797" y="1763"/>
                    <a:pt x="3162" y="1915"/>
                    <a:pt x="3405" y="2189"/>
                  </a:cubicBezTo>
                  <a:cubicBezTo>
                    <a:pt x="3678" y="2493"/>
                    <a:pt x="3800" y="2857"/>
                    <a:pt x="3800" y="3313"/>
                  </a:cubicBezTo>
                  <a:cubicBezTo>
                    <a:pt x="3800" y="3617"/>
                    <a:pt x="3739" y="3921"/>
                    <a:pt x="3618" y="4195"/>
                  </a:cubicBezTo>
                  <a:cubicBezTo>
                    <a:pt x="3496" y="4468"/>
                    <a:pt x="3283" y="4772"/>
                    <a:pt x="3010" y="5076"/>
                  </a:cubicBezTo>
                  <a:lnTo>
                    <a:pt x="1" y="8268"/>
                  </a:lnTo>
                  <a:lnTo>
                    <a:pt x="1" y="10152"/>
                  </a:lnTo>
                  <a:lnTo>
                    <a:pt x="6019" y="10152"/>
                  </a:lnTo>
                  <a:lnTo>
                    <a:pt x="6019" y="8268"/>
                  </a:lnTo>
                  <a:lnTo>
                    <a:pt x="2371" y="8268"/>
                  </a:lnTo>
                  <a:lnTo>
                    <a:pt x="4134" y="6414"/>
                  </a:lnTo>
                  <a:cubicBezTo>
                    <a:pt x="4864" y="5623"/>
                    <a:pt x="5381" y="4985"/>
                    <a:pt x="5593" y="4529"/>
                  </a:cubicBezTo>
                  <a:cubicBezTo>
                    <a:pt x="5836" y="4043"/>
                    <a:pt x="5958" y="3526"/>
                    <a:pt x="5958" y="3009"/>
                  </a:cubicBezTo>
                  <a:cubicBezTo>
                    <a:pt x="5958" y="2067"/>
                    <a:pt x="5685" y="1337"/>
                    <a:pt x="5137" y="790"/>
                  </a:cubicBezTo>
                  <a:cubicBezTo>
                    <a:pt x="4590" y="274"/>
                    <a:pt x="3800" y="0"/>
                    <a:pt x="2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1"/>
            <p:cNvSpPr/>
            <p:nvPr/>
          </p:nvSpPr>
          <p:spPr>
            <a:xfrm>
              <a:off x="7470132" y="1383134"/>
              <a:ext cx="91148" cy="132290"/>
            </a:xfrm>
            <a:custGeom>
              <a:avLst/>
              <a:gdLst/>
              <a:ahLst/>
              <a:cxnLst/>
              <a:rect l="l" t="t" r="r" b="b"/>
              <a:pathLst>
                <a:path w="6870" h="9971" extrusionOk="0">
                  <a:moveTo>
                    <a:pt x="3678" y="2128"/>
                  </a:moveTo>
                  <a:lnTo>
                    <a:pt x="3678" y="6292"/>
                  </a:lnTo>
                  <a:lnTo>
                    <a:pt x="1338" y="6292"/>
                  </a:lnTo>
                  <a:lnTo>
                    <a:pt x="3678" y="2128"/>
                  </a:lnTo>
                  <a:close/>
                  <a:moveTo>
                    <a:pt x="3313" y="0"/>
                  </a:moveTo>
                  <a:lnTo>
                    <a:pt x="0" y="5958"/>
                  </a:lnTo>
                  <a:lnTo>
                    <a:pt x="0" y="8177"/>
                  </a:lnTo>
                  <a:lnTo>
                    <a:pt x="3678" y="8177"/>
                  </a:lnTo>
                  <a:lnTo>
                    <a:pt x="3678" y="9970"/>
                  </a:lnTo>
                  <a:lnTo>
                    <a:pt x="5684" y="9970"/>
                  </a:lnTo>
                  <a:lnTo>
                    <a:pt x="5684" y="8177"/>
                  </a:lnTo>
                  <a:lnTo>
                    <a:pt x="6870" y="8177"/>
                  </a:lnTo>
                  <a:lnTo>
                    <a:pt x="6870" y="6292"/>
                  </a:lnTo>
                  <a:lnTo>
                    <a:pt x="5684" y="6292"/>
                  </a:lnTo>
                  <a:lnTo>
                    <a:pt x="56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1"/>
            <p:cNvSpPr/>
            <p:nvPr/>
          </p:nvSpPr>
          <p:spPr>
            <a:xfrm>
              <a:off x="7568126" y="1383134"/>
              <a:ext cx="54861" cy="149220"/>
            </a:xfrm>
            <a:custGeom>
              <a:avLst/>
              <a:gdLst/>
              <a:ahLst/>
              <a:cxnLst/>
              <a:rect l="l" t="t" r="r" b="b"/>
              <a:pathLst>
                <a:path w="4135" h="11247" extrusionOk="0">
                  <a:moveTo>
                    <a:pt x="2918" y="0"/>
                  </a:moveTo>
                  <a:lnTo>
                    <a:pt x="0" y="11247"/>
                  </a:lnTo>
                  <a:lnTo>
                    <a:pt x="1216" y="11247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1"/>
            <p:cNvSpPr/>
            <p:nvPr/>
          </p:nvSpPr>
          <p:spPr>
            <a:xfrm>
              <a:off x="7633057" y="1383134"/>
              <a:ext cx="82683" cy="132290"/>
            </a:xfrm>
            <a:custGeom>
              <a:avLst/>
              <a:gdLst/>
              <a:ahLst/>
              <a:cxnLst/>
              <a:rect l="l" t="t" r="r" b="b"/>
              <a:pathLst>
                <a:path w="6232" h="9971" extrusionOk="0">
                  <a:moveTo>
                    <a:pt x="0" y="0"/>
                  </a:moveTo>
                  <a:lnTo>
                    <a:pt x="0" y="1915"/>
                  </a:lnTo>
                  <a:lnTo>
                    <a:pt x="3982" y="1915"/>
                  </a:lnTo>
                  <a:lnTo>
                    <a:pt x="942" y="9970"/>
                  </a:lnTo>
                  <a:lnTo>
                    <a:pt x="3009" y="9970"/>
                  </a:lnTo>
                  <a:lnTo>
                    <a:pt x="6231" y="1459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" name="Google Shape;728;p41"/>
          <p:cNvGrpSpPr/>
          <p:nvPr/>
        </p:nvGrpSpPr>
        <p:grpSpPr>
          <a:xfrm flipH="1">
            <a:off x="7005384" y="3986274"/>
            <a:ext cx="397242" cy="332311"/>
            <a:chOff x="5212734" y="2311374"/>
            <a:chExt cx="397242" cy="332311"/>
          </a:xfrm>
        </p:grpSpPr>
        <p:sp>
          <p:nvSpPr>
            <p:cNvPr id="729" name="Google Shape;729;p41"/>
            <p:cNvSpPr/>
            <p:nvPr/>
          </p:nvSpPr>
          <p:spPr>
            <a:xfrm>
              <a:off x="5212734" y="2335985"/>
              <a:ext cx="397242" cy="307700"/>
            </a:xfrm>
            <a:custGeom>
              <a:avLst/>
              <a:gdLst/>
              <a:ahLst/>
              <a:cxnLst/>
              <a:rect l="l" t="t" r="r" b="b"/>
              <a:pathLst>
                <a:path w="29941" h="23192" extrusionOk="0">
                  <a:moveTo>
                    <a:pt x="12524" y="0"/>
                  </a:moveTo>
                  <a:cubicBezTo>
                    <a:pt x="5624" y="0"/>
                    <a:pt x="0" y="5198"/>
                    <a:pt x="0" y="11611"/>
                  </a:cubicBezTo>
                  <a:cubicBezTo>
                    <a:pt x="0" y="17994"/>
                    <a:pt x="5624" y="23192"/>
                    <a:pt x="12524" y="23192"/>
                  </a:cubicBezTo>
                  <a:cubicBezTo>
                    <a:pt x="15442" y="23192"/>
                    <a:pt x="18116" y="22280"/>
                    <a:pt x="20214" y="20730"/>
                  </a:cubicBezTo>
                  <a:cubicBezTo>
                    <a:pt x="21763" y="22065"/>
                    <a:pt x="23718" y="22681"/>
                    <a:pt x="25726" y="22681"/>
                  </a:cubicBezTo>
                  <a:cubicBezTo>
                    <a:pt x="27147" y="22681"/>
                    <a:pt x="28593" y="22373"/>
                    <a:pt x="29940" y="21794"/>
                  </a:cubicBezTo>
                  <a:cubicBezTo>
                    <a:pt x="26293" y="21307"/>
                    <a:pt x="23405" y="20304"/>
                    <a:pt x="23162" y="17721"/>
                  </a:cubicBezTo>
                  <a:cubicBezTo>
                    <a:pt x="24347" y="15927"/>
                    <a:pt x="25047" y="13830"/>
                    <a:pt x="25047" y="11611"/>
                  </a:cubicBezTo>
                  <a:cubicBezTo>
                    <a:pt x="25047" y="5198"/>
                    <a:pt x="19454" y="0"/>
                    <a:pt x="125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1"/>
            <p:cNvSpPr/>
            <p:nvPr/>
          </p:nvSpPr>
          <p:spPr>
            <a:xfrm>
              <a:off x="5397033" y="2311374"/>
              <a:ext cx="121796" cy="122207"/>
            </a:xfrm>
            <a:custGeom>
              <a:avLst/>
              <a:gdLst/>
              <a:ahLst/>
              <a:cxnLst/>
              <a:rect l="l" t="t" r="r" b="b"/>
              <a:pathLst>
                <a:path w="9180" h="9211" extrusionOk="0">
                  <a:moveTo>
                    <a:pt x="4590" y="1"/>
                  </a:moveTo>
                  <a:cubicBezTo>
                    <a:pt x="2067" y="1"/>
                    <a:pt x="0" y="2068"/>
                    <a:pt x="0" y="4591"/>
                  </a:cubicBezTo>
                  <a:cubicBezTo>
                    <a:pt x="0" y="7144"/>
                    <a:pt x="2067" y="9211"/>
                    <a:pt x="4590" y="9211"/>
                  </a:cubicBezTo>
                  <a:cubicBezTo>
                    <a:pt x="7143" y="9211"/>
                    <a:pt x="9180" y="7144"/>
                    <a:pt x="9180" y="4591"/>
                  </a:cubicBezTo>
                  <a:cubicBezTo>
                    <a:pt x="9180" y="2068"/>
                    <a:pt x="7143" y="1"/>
                    <a:pt x="45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1"/>
            <p:cNvSpPr/>
            <p:nvPr/>
          </p:nvSpPr>
          <p:spPr>
            <a:xfrm>
              <a:off x="5309123" y="2489224"/>
              <a:ext cx="32267" cy="25421"/>
            </a:xfrm>
            <a:custGeom>
              <a:avLst/>
              <a:gdLst/>
              <a:ahLst/>
              <a:cxnLst/>
              <a:rect l="l" t="t" r="r" b="b"/>
              <a:pathLst>
                <a:path w="2432" h="1916" extrusionOk="0">
                  <a:moveTo>
                    <a:pt x="1216" y="0"/>
                  </a:moveTo>
                  <a:cubicBezTo>
                    <a:pt x="0" y="0"/>
                    <a:pt x="0" y="1915"/>
                    <a:pt x="1216" y="1915"/>
                  </a:cubicBezTo>
                  <a:cubicBezTo>
                    <a:pt x="2432" y="1915"/>
                    <a:pt x="2432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5369211" y="2489224"/>
              <a:ext cx="32678" cy="25421"/>
            </a:xfrm>
            <a:custGeom>
              <a:avLst/>
              <a:gdLst/>
              <a:ahLst/>
              <a:cxnLst/>
              <a:rect l="l" t="t" r="r" b="b"/>
              <a:pathLst>
                <a:path w="2463" h="1916" extrusionOk="0">
                  <a:moveTo>
                    <a:pt x="1216" y="0"/>
                  </a:moveTo>
                  <a:cubicBezTo>
                    <a:pt x="0" y="0"/>
                    <a:pt x="0" y="1915"/>
                    <a:pt x="1216" y="1915"/>
                  </a:cubicBezTo>
                  <a:cubicBezTo>
                    <a:pt x="2462" y="1915"/>
                    <a:pt x="2462" y="0"/>
                    <a:pt x="1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1"/>
            <p:cNvSpPr/>
            <p:nvPr/>
          </p:nvSpPr>
          <p:spPr>
            <a:xfrm>
              <a:off x="5430096" y="2486797"/>
              <a:ext cx="32280" cy="25023"/>
            </a:xfrm>
            <a:custGeom>
              <a:avLst/>
              <a:gdLst/>
              <a:ahLst/>
              <a:cxnLst/>
              <a:rect l="l" t="t" r="r" b="b"/>
              <a:pathLst>
                <a:path w="2433" h="1886" extrusionOk="0">
                  <a:moveTo>
                    <a:pt x="1217" y="1"/>
                  </a:moveTo>
                  <a:cubicBezTo>
                    <a:pt x="1" y="1"/>
                    <a:pt x="1" y="1886"/>
                    <a:pt x="1217" y="1886"/>
                  </a:cubicBezTo>
                  <a:cubicBezTo>
                    <a:pt x="2432" y="1886"/>
                    <a:pt x="2432" y="1"/>
                    <a:pt x="12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" name="Google Shape;734;p41"/>
          <p:cNvGrpSpPr/>
          <p:nvPr/>
        </p:nvGrpSpPr>
        <p:grpSpPr>
          <a:xfrm>
            <a:off x="6436873" y="1815877"/>
            <a:ext cx="817028" cy="630101"/>
            <a:chOff x="8120347" y="3075184"/>
            <a:chExt cx="620654" cy="478691"/>
          </a:xfrm>
        </p:grpSpPr>
        <p:sp>
          <p:nvSpPr>
            <p:cNvPr id="735" name="Google Shape;735;p41"/>
            <p:cNvSpPr/>
            <p:nvPr/>
          </p:nvSpPr>
          <p:spPr>
            <a:xfrm>
              <a:off x="8120347" y="3075184"/>
              <a:ext cx="620654" cy="478691"/>
            </a:xfrm>
            <a:custGeom>
              <a:avLst/>
              <a:gdLst/>
              <a:ahLst/>
              <a:cxnLst/>
              <a:rect l="l" t="t" r="r" b="b"/>
              <a:pathLst>
                <a:path w="46780" h="36080" extrusionOk="0">
                  <a:moveTo>
                    <a:pt x="912" y="0"/>
                  </a:moveTo>
                  <a:lnTo>
                    <a:pt x="912" y="24134"/>
                  </a:lnTo>
                  <a:lnTo>
                    <a:pt x="4742" y="24134"/>
                  </a:lnTo>
                  <a:cubicBezTo>
                    <a:pt x="4894" y="27751"/>
                    <a:pt x="2584" y="31885"/>
                    <a:pt x="1" y="36080"/>
                  </a:cubicBezTo>
                  <a:cubicBezTo>
                    <a:pt x="4165" y="32280"/>
                    <a:pt x="7660" y="28390"/>
                    <a:pt x="8967" y="24134"/>
                  </a:cubicBezTo>
                  <a:lnTo>
                    <a:pt x="46780" y="24134"/>
                  </a:lnTo>
                  <a:lnTo>
                    <a:pt x="4678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1"/>
            <p:cNvSpPr/>
            <p:nvPr/>
          </p:nvSpPr>
          <p:spPr>
            <a:xfrm>
              <a:off x="8132447" y="3075184"/>
              <a:ext cx="608554" cy="77840"/>
            </a:xfrm>
            <a:custGeom>
              <a:avLst/>
              <a:gdLst/>
              <a:ahLst/>
              <a:cxnLst/>
              <a:rect l="l" t="t" r="r" b="b"/>
              <a:pathLst>
                <a:path w="45868" h="5867" extrusionOk="0">
                  <a:moveTo>
                    <a:pt x="0" y="0"/>
                  </a:moveTo>
                  <a:lnTo>
                    <a:pt x="0" y="5866"/>
                  </a:lnTo>
                  <a:lnTo>
                    <a:pt x="45868" y="5866"/>
                  </a:lnTo>
                  <a:lnTo>
                    <a:pt x="458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1"/>
            <p:cNvSpPr/>
            <p:nvPr/>
          </p:nvSpPr>
          <p:spPr>
            <a:xfrm>
              <a:off x="8658716" y="3075184"/>
              <a:ext cx="81887" cy="77840"/>
            </a:xfrm>
            <a:custGeom>
              <a:avLst/>
              <a:gdLst/>
              <a:ahLst/>
              <a:cxnLst/>
              <a:rect l="l" t="t" r="r" b="b"/>
              <a:pathLst>
                <a:path w="6172" h="5867" extrusionOk="0">
                  <a:moveTo>
                    <a:pt x="1" y="0"/>
                  </a:moveTo>
                  <a:lnTo>
                    <a:pt x="1" y="5866"/>
                  </a:lnTo>
                  <a:lnTo>
                    <a:pt x="6171" y="5866"/>
                  </a:lnTo>
                  <a:lnTo>
                    <a:pt x="6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1"/>
            <p:cNvSpPr/>
            <p:nvPr/>
          </p:nvSpPr>
          <p:spPr>
            <a:xfrm>
              <a:off x="8159460" y="3099370"/>
              <a:ext cx="23815" cy="23815"/>
            </a:xfrm>
            <a:custGeom>
              <a:avLst/>
              <a:gdLst/>
              <a:ahLst/>
              <a:cxnLst/>
              <a:rect l="l" t="t" r="r" b="b"/>
              <a:pathLst>
                <a:path w="1795" h="1795" extrusionOk="0">
                  <a:moveTo>
                    <a:pt x="913" y="1"/>
                  </a:moveTo>
                  <a:cubicBezTo>
                    <a:pt x="396" y="1"/>
                    <a:pt x="1" y="426"/>
                    <a:pt x="1" y="913"/>
                  </a:cubicBezTo>
                  <a:cubicBezTo>
                    <a:pt x="1" y="1399"/>
                    <a:pt x="396" y="1794"/>
                    <a:pt x="913" y="1794"/>
                  </a:cubicBezTo>
                  <a:cubicBezTo>
                    <a:pt x="1399" y="1794"/>
                    <a:pt x="1794" y="1399"/>
                    <a:pt x="1794" y="913"/>
                  </a:cubicBezTo>
                  <a:cubicBezTo>
                    <a:pt x="1794" y="426"/>
                    <a:pt x="1399" y="1"/>
                    <a:pt x="9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1"/>
            <p:cNvSpPr/>
            <p:nvPr/>
          </p:nvSpPr>
          <p:spPr>
            <a:xfrm>
              <a:off x="8212291" y="3099370"/>
              <a:ext cx="23815" cy="23815"/>
            </a:xfrm>
            <a:custGeom>
              <a:avLst/>
              <a:gdLst/>
              <a:ahLst/>
              <a:cxnLst/>
              <a:rect l="l" t="t" r="r" b="b"/>
              <a:pathLst>
                <a:path w="1795" h="1795" extrusionOk="0">
                  <a:moveTo>
                    <a:pt x="913" y="1"/>
                  </a:moveTo>
                  <a:cubicBezTo>
                    <a:pt x="396" y="1"/>
                    <a:pt x="1" y="426"/>
                    <a:pt x="1" y="913"/>
                  </a:cubicBezTo>
                  <a:cubicBezTo>
                    <a:pt x="1" y="1399"/>
                    <a:pt x="396" y="1794"/>
                    <a:pt x="913" y="1794"/>
                  </a:cubicBezTo>
                  <a:cubicBezTo>
                    <a:pt x="1399" y="1794"/>
                    <a:pt x="1794" y="1399"/>
                    <a:pt x="1794" y="913"/>
                  </a:cubicBezTo>
                  <a:cubicBezTo>
                    <a:pt x="1794" y="426"/>
                    <a:pt x="1399" y="1"/>
                    <a:pt x="9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1"/>
            <p:cNvSpPr/>
            <p:nvPr/>
          </p:nvSpPr>
          <p:spPr>
            <a:xfrm>
              <a:off x="8263915" y="3099370"/>
              <a:ext cx="23802" cy="23815"/>
            </a:xfrm>
            <a:custGeom>
              <a:avLst/>
              <a:gdLst/>
              <a:ahLst/>
              <a:cxnLst/>
              <a:rect l="l" t="t" r="r" b="b"/>
              <a:pathLst>
                <a:path w="1794" h="1795" extrusionOk="0">
                  <a:moveTo>
                    <a:pt x="912" y="1"/>
                  </a:moveTo>
                  <a:cubicBezTo>
                    <a:pt x="396" y="1"/>
                    <a:pt x="0" y="426"/>
                    <a:pt x="0" y="913"/>
                  </a:cubicBezTo>
                  <a:cubicBezTo>
                    <a:pt x="0" y="1399"/>
                    <a:pt x="396" y="1794"/>
                    <a:pt x="912" y="1794"/>
                  </a:cubicBezTo>
                  <a:cubicBezTo>
                    <a:pt x="1399" y="1794"/>
                    <a:pt x="1794" y="1399"/>
                    <a:pt x="1794" y="913"/>
                  </a:cubicBezTo>
                  <a:cubicBezTo>
                    <a:pt x="1794" y="426"/>
                    <a:pt x="1399" y="1"/>
                    <a:pt x="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1"/>
            <p:cNvSpPr/>
            <p:nvPr/>
          </p:nvSpPr>
          <p:spPr>
            <a:xfrm>
              <a:off x="8263503" y="3206240"/>
              <a:ext cx="328291" cy="13"/>
            </a:xfrm>
            <a:custGeom>
              <a:avLst/>
              <a:gdLst/>
              <a:ahLst/>
              <a:cxnLst/>
              <a:rect l="l" t="t" r="r" b="b"/>
              <a:pathLst>
                <a:path w="24744" h="1" fill="none" extrusionOk="0">
                  <a:moveTo>
                    <a:pt x="1" y="1"/>
                  </a:moveTo>
                  <a:lnTo>
                    <a:pt x="24743" y="1"/>
                  </a:lnTo>
                </a:path>
              </a:pathLst>
            </a:custGeom>
            <a:noFill/>
            <a:ln w="19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1"/>
            <p:cNvSpPr/>
            <p:nvPr/>
          </p:nvSpPr>
          <p:spPr>
            <a:xfrm>
              <a:off x="8169543" y="3242938"/>
              <a:ext cx="530329" cy="13"/>
            </a:xfrm>
            <a:custGeom>
              <a:avLst/>
              <a:gdLst/>
              <a:ahLst/>
              <a:cxnLst/>
              <a:rect l="l" t="t" r="r" b="b"/>
              <a:pathLst>
                <a:path w="39972" h="1" fill="none" extrusionOk="0">
                  <a:moveTo>
                    <a:pt x="1" y="1"/>
                  </a:moveTo>
                  <a:lnTo>
                    <a:pt x="39971" y="1"/>
                  </a:lnTo>
                </a:path>
              </a:pathLst>
            </a:custGeom>
            <a:noFill/>
            <a:ln w="19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1"/>
            <p:cNvSpPr/>
            <p:nvPr/>
          </p:nvSpPr>
          <p:spPr>
            <a:xfrm>
              <a:off x="8212291" y="3282064"/>
              <a:ext cx="437575" cy="13"/>
            </a:xfrm>
            <a:custGeom>
              <a:avLst/>
              <a:gdLst/>
              <a:ahLst/>
              <a:cxnLst/>
              <a:rect l="l" t="t" r="r" b="b"/>
              <a:pathLst>
                <a:path w="32981" h="1" fill="none" extrusionOk="0">
                  <a:moveTo>
                    <a:pt x="1" y="0"/>
                  </a:moveTo>
                  <a:lnTo>
                    <a:pt x="32980" y="0"/>
                  </a:lnTo>
                </a:path>
              </a:pathLst>
            </a:custGeom>
            <a:noFill/>
            <a:ln w="19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1"/>
            <p:cNvSpPr/>
            <p:nvPr/>
          </p:nvSpPr>
          <p:spPr>
            <a:xfrm>
              <a:off x="8244955" y="3321176"/>
              <a:ext cx="373454" cy="13"/>
            </a:xfrm>
            <a:custGeom>
              <a:avLst/>
              <a:gdLst/>
              <a:ahLst/>
              <a:cxnLst/>
              <a:rect l="l" t="t" r="r" b="b"/>
              <a:pathLst>
                <a:path w="28148" h="1" fill="none" extrusionOk="0">
                  <a:moveTo>
                    <a:pt x="1" y="0"/>
                  </a:moveTo>
                  <a:lnTo>
                    <a:pt x="28147" y="0"/>
                  </a:lnTo>
                </a:path>
              </a:pathLst>
            </a:custGeom>
            <a:noFill/>
            <a:ln w="19000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p41"/>
          <p:cNvGrpSpPr/>
          <p:nvPr/>
        </p:nvGrpSpPr>
        <p:grpSpPr>
          <a:xfrm>
            <a:off x="2110618" y="3847942"/>
            <a:ext cx="607641" cy="470636"/>
            <a:chOff x="5174873" y="2901823"/>
            <a:chExt cx="465732" cy="360752"/>
          </a:xfrm>
        </p:grpSpPr>
        <p:sp>
          <p:nvSpPr>
            <p:cNvPr id="746" name="Google Shape;746;p41"/>
            <p:cNvSpPr/>
            <p:nvPr/>
          </p:nvSpPr>
          <p:spPr>
            <a:xfrm>
              <a:off x="5174873" y="2901823"/>
              <a:ext cx="465732" cy="360752"/>
            </a:xfrm>
            <a:custGeom>
              <a:avLst/>
              <a:gdLst/>
              <a:ahLst/>
              <a:cxnLst/>
              <a:rect l="l" t="t" r="r" b="b"/>
              <a:pathLst>
                <a:path w="29941" h="23192" extrusionOk="0">
                  <a:moveTo>
                    <a:pt x="12524" y="0"/>
                  </a:moveTo>
                  <a:cubicBezTo>
                    <a:pt x="5624" y="0"/>
                    <a:pt x="0" y="5198"/>
                    <a:pt x="0" y="11611"/>
                  </a:cubicBezTo>
                  <a:cubicBezTo>
                    <a:pt x="0" y="17994"/>
                    <a:pt x="5624" y="23192"/>
                    <a:pt x="12524" y="23192"/>
                  </a:cubicBezTo>
                  <a:cubicBezTo>
                    <a:pt x="15442" y="23192"/>
                    <a:pt x="18116" y="22280"/>
                    <a:pt x="20214" y="20730"/>
                  </a:cubicBezTo>
                  <a:cubicBezTo>
                    <a:pt x="21763" y="22065"/>
                    <a:pt x="23718" y="22681"/>
                    <a:pt x="25726" y="22681"/>
                  </a:cubicBezTo>
                  <a:cubicBezTo>
                    <a:pt x="27147" y="22681"/>
                    <a:pt x="28593" y="22373"/>
                    <a:pt x="29940" y="21794"/>
                  </a:cubicBezTo>
                  <a:cubicBezTo>
                    <a:pt x="26293" y="21307"/>
                    <a:pt x="23405" y="20304"/>
                    <a:pt x="23162" y="17721"/>
                  </a:cubicBezTo>
                  <a:cubicBezTo>
                    <a:pt x="24347" y="15927"/>
                    <a:pt x="25047" y="13830"/>
                    <a:pt x="25047" y="11611"/>
                  </a:cubicBezTo>
                  <a:cubicBezTo>
                    <a:pt x="25047" y="5198"/>
                    <a:pt x="19454" y="0"/>
                    <a:pt x="125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5267515" y="3028621"/>
              <a:ext cx="85907" cy="135103"/>
            </a:xfrm>
            <a:custGeom>
              <a:avLst/>
              <a:gdLst/>
              <a:ahLst/>
              <a:cxnLst/>
              <a:rect l="l" t="t" r="r" b="b"/>
              <a:pathLst>
                <a:path w="6475" h="10183" extrusionOk="0">
                  <a:moveTo>
                    <a:pt x="2462" y="0"/>
                  </a:moveTo>
                  <a:lnTo>
                    <a:pt x="2462" y="2401"/>
                  </a:lnTo>
                  <a:lnTo>
                    <a:pt x="5016" y="2401"/>
                  </a:lnTo>
                  <a:lnTo>
                    <a:pt x="5016" y="0"/>
                  </a:lnTo>
                  <a:close/>
                  <a:moveTo>
                    <a:pt x="2462" y="3404"/>
                  </a:moveTo>
                  <a:lnTo>
                    <a:pt x="2462" y="3678"/>
                  </a:lnTo>
                  <a:cubicBezTo>
                    <a:pt x="2462" y="3891"/>
                    <a:pt x="2402" y="4073"/>
                    <a:pt x="2310" y="4256"/>
                  </a:cubicBezTo>
                  <a:cubicBezTo>
                    <a:pt x="2219" y="4408"/>
                    <a:pt x="2006" y="4651"/>
                    <a:pt x="1672" y="4894"/>
                  </a:cubicBezTo>
                  <a:lnTo>
                    <a:pt x="1216" y="5289"/>
                  </a:lnTo>
                  <a:cubicBezTo>
                    <a:pt x="791" y="5684"/>
                    <a:pt x="456" y="6049"/>
                    <a:pt x="274" y="6414"/>
                  </a:cubicBezTo>
                  <a:cubicBezTo>
                    <a:pt x="91" y="6748"/>
                    <a:pt x="0" y="7143"/>
                    <a:pt x="0" y="7569"/>
                  </a:cubicBezTo>
                  <a:cubicBezTo>
                    <a:pt x="0" y="8420"/>
                    <a:pt x="304" y="9058"/>
                    <a:pt x="912" y="9514"/>
                  </a:cubicBezTo>
                  <a:cubicBezTo>
                    <a:pt x="1520" y="9970"/>
                    <a:pt x="2402" y="10183"/>
                    <a:pt x="3557" y="10183"/>
                  </a:cubicBezTo>
                  <a:cubicBezTo>
                    <a:pt x="3982" y="10183"/>
                    <a:pt x="4438" y="10122"/>
                    <a:pt x="4924" y="10031"/>
                  </a:cubicBezTo>
                  <a:cubicBezTo>
                    <a:pt x="5411" y="9970"/>
                    <a:pt x="5927" y="9818"/>
                    <a:pt x="6475" y="9636"/>
                  </a:cubicBezTo>
                  <a:lnTo>
                    <a:pt x="6475" y="7538"/>
                  </a:lnTo>
                  <a:cubicBezTo>
                    <a:pt x="6019" y="7812"/>
                    <a:pt x="5532" y="8055"/>
                    <a:pt x="5107" y="8207"/>
                  </a:cubicBezTo>
                  <a:cubicBezTo>
                    <a:pt x="4651" y="8359"/>
                    <a:pt x="4225" y="8420"/>
                    <a:pt x="3860" y="8420"/>
                  </a:cubicBezTo>
                  <a:cubicBezTo>
                    <a:pt x="3435" y="8420"/>
                    <a:pt x="3131" y="8329"/>
                    <a:pt x="2918" y="8146"/>
                  </a:cubicBezTo>
                  <a:cubicBezTo>
                    <a:pt x="2675" y="7994"/>
                    <a:pt x="2553" y="7751"/>
                    <a:pt x="2553" y="7417"/>
                  </a:cubicBezTo>
                  <a:cubicBezTo>
                    <a:pt x="2553" y="7204"/>
                    <a:pt x="2614" y="7022"/>
                    <a:pt x="2736" y="6809"/>
                  </a:cubicBezTo>
                  <a:cubicBezTo>
                    <a:pt x="2888" y="6596"/>
                    <a:pt x="3070" y="6383"/>
                    <a:pt x="3344" y="6170"/>
                  </a:cubicBezTo>
                  <a:lnTo>
                    <a:pt x="3769" y="5775"/>
                  </a:lnTo>
                  <a:cubicBezTo>
                    <a:pt x="4286" y="5319"/>
                    <a:pt x="4620" y="4955"/>
                    <a:pt x="4772" y="4681"/>
                  </a:cubicBezTo>
                  <a:cubicBezTo>
                    <a:pt x="4924" y="4408"/>
                    <a:pt x="5016" y="4073"/>
                    <a:pt x="5016" y="3708"/>
                  </a:cubicBezTo>
                  <a:lnTo>
                    <a:pt x="5016" y="340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5379214" y="2993528"/>
              <a:ext cx="85920" cy="134705"/>
            </a:xfrm>
            <a:custGeom>
              <a:avLst/>
              <a:gdLst/>
              <a:ahLst/>
              <a:cxnLst/>
              <a:rect l="l" t="t" r="r" b="b"/>
              <a:pathLst>
                <a:path w="6476" h="10153" extrusionOk="0">
                  <a:moveTo>
                    <a:pt x="2919" y="1"/>
                  </a:moveTo>
                  <a:cubicBezTo>
                    <a:pt x="2493" y="1"/>
                    <a:pt x="2037" y="31"/>
                    <a:pt x="1581" y="122"/>
                  </a:cubicBezTo>
                  <a:cubicBezTo>
                    <a:pt x="1095" y="214"/>
                    <a:pt x="578" y="335"/>
                    <a:pt x="1" y="548"/>
                  </a:cubicBezTo>
                  <a:lnTo>
                    <a:pt x="1" y="2645"/>
                  </a:lnTo>
                  <a:cubicBezTo>
                    <a:pt x="487" y="2341"/>
                    <a:pt x="943" y="2128"/>
                    <a:pt x="1399" y="1976"/>
                  </a:cubicBezTo>
                  <a:cubicBezTo>
                    <a:pt x="1825" y="1824"/>
                    <a:pt x="2250" y="1733"/>
                    <a:pt x="2615" y="1733"/>
                  </a:cubicBezTo>
                  <a:cubicBezTo>
                    <a:pt x="3040" y="1733"/>
                    <a:pt x="3344" y="1824"/>
                    <a:pt x="3588" y="2007"/>
                  </a:cubicBezTo>
                  <a:cubicBezTo>
                    <a:pt x="3800" y="2189"/>
                    <a:pt x="3922" y="2432"/>
                    <a:pt x="3922" y="2736"/>
                  </a:cubicBezTo>
                  <a:cubicBezTo>
                    <a:pt x="3922" y="2949"/>
                    <a:pt x="3861" y="3162"/>
                    <a:pt x="3740" y="3344"/>
                  </a:cubicBezTo>
                  <a:cubicBezTo>
                    <a:pt x="3618" y="3557"/>
                    <a:pt x="3405" y="3770"/>
                    <a:pt x="3132" y="4013"/>
                  </a:cubicBezTo>
                  <a:lnTo>
                    <a:pt x="2676" y="4408"/>
                  </a:lnTo>
                  <a:cubicBezTo>
                    <a:pt x="2189" y="4834"/>
                    <a:pt x="1855" y="5198"/>
                    <a:pt x="1703" y="5472"/>
                  </a:cubicBezTo>
                  <a:cubicBezTo>
                    <a:pt x="1551" y="5746"/>
                    <a:pt x="1460" y="6080"/>
                    <a:pt x="1460" y="6445"/>
                  </a:cubicBezTo>
                  <a:lnTo>
                    <a:pt x="1460" y="6779"/>
                  </a:lnTo>
                  <a:lnTo>
                    <a:pt x="4013" y="6779"/>
                  </a:lnTo>
                  <a:lnTo>
                    <a:pt x="4013" y="6475"/>
                  </a:lnTo>
                  <a:cubicBezTo>
                    <a:pt x="4013" y="6262"/>
                    <a:pt x="4074" y="6080"/>
                    <a:pt x="4165" y="5928"/>
                  </a:cubicBezTo>
                  <a:cubicBezTo>
                    <a:pt x="4256" y="5746"/>
                    <a:pt x="4469" y="5533"/>
                    <a:pt x="4803" y="5259"/>
                  </a:cubicBezTo>
                  <a:lnTo>
                    <a:pt x="5259" y="4864"/>
                  </a:lnTo>
                  <a:cubicBezTo>
                    <a:pt x="5685" y="4469"/>
                    <a:pt x="6019" y="4104"/>
                    <a:pt x="6202" y="3770"/>
                  </a:cubicBezTo>
                  <a:cubicBezTo>
                    <a:pt x="6384" y="3405"/>
                    <a:pt x="6475" y="3040"/>
                    <a:pt x="6475" y="2584"/>
                  </a:cubicBezTo>
                  <a:cubicBezTo>
                    <a:pt x="6475" y="1733"/>
                    <a:pt x="6171" y="1095"/>
                    <a:pt x="5563" y="639"/>
                  </a:cubicBezTo>
                  <a:cubicBezTo>
                    <a:pt x="4955" y="214"/>
                    <a:pt x="4074" y="1"/>
                    <a:pt x="2919" y="1"/>
                  </a:cubicBezTo>
                  <a:close/>
                  <a:moveTo>
                    <a:pt x="1460" y="7752"/>
                  </a:moveTo>
                  <a:lnTo>
                    <a:pt x="1460" y="10153"/>
                  </a:lnTo>
                  <a:lnTo>
                    <a:pt x="4013" y="10153"/>
                  </a:lnTo>
                  <a:lnTo>
                    <a:pt x="4013" y="775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41"/>
          <p:cNvSpPr/>
          <p:nvPr/>
        </p:nvSpPr>
        <p:spPr>
          <a:xfrm>
            <a:off x="2584496" y="1082900"/>
            <a:ext cx="1003372" cy="470638"/>
          </a:xfrm>
          <a:custGeom>
            <a:avLst/>
            <a:gdLst/>
            <a:ahLst/>
            <a:cxnLst/>
            <a:rect l="l" t="t" r="r" b="b"/>
            <a:pathLst>
              <a:path w="60792" h="35473" extrusionOk="0">
                <a:moveTo>
                  <a:pt x="5258" y="1"/>
                </a:moveTo>
                <a:cubicBezTo>
                  <a:pt x="2371" y="1"/>
                  <a:pt x="0" y="2372"/>
                  <a:pt x="0" y="5290"/>
                </a:cubicBezTo>
                <a:lnTo>
                  <a:pt x="0" y="18664"/>
                </a:lnTo>
                <a:cubicBezTo>
                  <a:pt x="0" y="21582"/>
                  <a:pt x="2371" y="23922"/>
                  <a:pt x="5258" y="23922"/>
                </a:cubicBezTo>
                <a:lnTo>
                  <a:pt x="44955" y="23922"/>
                </a:lnTo>
                <a:cubicBezTo>
                  <a:pt x="45928" y="28633"/>
                  <a:pt x="48238" y="32433"/>
                  <a:pt x="51582" y="35472"/>
                </a:cubicBezTo>
                <a:cubicBezTo>
                  <a:pt x="49211" y="31551"/>
                  <a:pt x="47812" y="27661"/>
                  <a:pt x="49667" y="23922"/>
                </a:cubicBezTo>
                <a:lnTo>
                  <a:pt x="55533" y="23922"/>
                </a:lnTo>
                <a:cubicBezTo>
                  <a:pt x="58421" y="23922"/>
                  <a:pt x="60791" y="21582"/>
                  <a:pt x="60791" y="18664"/>
                </a:cubicBezTo>
                <a:lnTo>
                  <a:pt x="60791" y="5290"/>
                </a:lnTo>
                <a:cubicBezTo>
                  <a:pt x="60791" y="2372"/>
                  <a:pt x="58421" y="1"/>
                  <a:pt x="555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1"/>
          <p:cNvSpPr txBox="1"/>
          <p:nvPr/>
        </p:nvSpPr>
        <p:spPr>
          <a:xfrm>
            <a:off x="2539656" y="1078825"/>
            <a:ext cx="10881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Zen Kaku Gothic New Medium"/>
                <a:ea typeface="Zen Kaku Gothic New Medium"/>
                <a:cs typeface="Zen Kaku Gothic New Medium"/>
                <a:sym typeface="Zen Kaku Gothic New Medium"/>
              </a:rPr>
              <a:t>Online help</a:t>
            </a:r>
            <a:endParaRPr>
              <a:latin typeface="Zen Kaku Gothic New Medium"/>
              <a:ea typeface="Zen Kaku Gothic New Medium"/>
              <a:cs typeface="Zen Kaku Gothic New Medium"/>
              <a:sym typeface="Zen Kaku Gothic New Medium"/>
            </a:endParaRPr>
          </a:p>
        </p:txBody>
      </p:sp>
      <p:grpSp>
        <p:nvGrpSpPr>
          <p:cNvPr id="751" name="Google Shape;751;p41"/>
          <p:cNvGrpSpPr/>
          <p:nvPr/>
        </p:nvGrpSpPr>
        <p:grpSpPr>
          <a:xfrm>
            <a:off x="1053209" y="2097824"/>
            <a:ext cx="1340533" cy="841781"/>
            <a:chOff x="7304528" y="2195641"/>
            <a:chExt cx="865028" cy="543225"/>
          </a:xfrm>
        </p:grpSpPr>
        <p:sp>
          <p:nvSpPr>
            <p:cNvPr id="752" name="Google Shape;752;p41"/>
            <p:cNvSpPr/>
            <p:nvPr/>
          </p:nvSpPr>
          <p:spPr>
            <a:xfrm>
              <a:off x="7304528" y="2195641"/>
              <a:ext cx="865028" cy="543225"/>
            </a:xfrm>
            <a:custGeom>
              <a:avLst/>
              <a:gdLst/>
              <a:ahLst/>
              <a:cxnLst/>
              <a:rect l="l" t="t" r="r" b="b"/>
              <a:pathLst>
                <a:path w="65199" h="40944" extrusionOk="0">
                  <a:moveTo>
                    <a:pt x="4438" y="0"/>
                  </a:moveTo>
                  <a:cubicBezTo>
                    <a:pt x="1976" y="0"/>
                    <a:pt x="0" y="1976"/>
                    <a:pt x="0" y="4438"/>
                  </a:cubicBezTo>
                  <a:lnTo>
                    <a:pt x="0" y="25624"/>
                  </a:lnTo>
                  <a:cubicBezTo>
                    <a:pt x="0" y="28086"/>
                    <a:pt x="1976" y="30062"/>
                    <a:pt x="4438" y="30062"/>
                  </a:cubicBezTo>
                  <a:lnTo>
                    <a:pt x="44165" y="30062"/>
                  </a:lnTo>
                  <a:cubicBezTo>
                    <a:pt x="44894" y="34469"/>
                    <a:pt x="43861" y="37843"/>
                    <a:pt x="42402" y="40943"/>
                  </a:cubicBezTo>
                  <a:cubicBezTo>
                    <a:pt x="45746" y="38451"/>
                    <a:pt x="47660" y="34894"/>
                    <a:pt x="47904" y="30062"/>
                  </a:cubicBezTo>
                  <a:lnTo>
                    <a:pt x="60791" y="30062"/>
                  </a:lnTo>
                  <a:cubicBezTo>
                    <a:pt x="63223" y="30062"/>
                    <a:pt x="65199" y="28086"/>
                    <a:pt x="65199" y="25624"/>
                  </a:cubicBezTo>
                  <a:lnTo>
                    <a:pt x="65199" y="4438"/>
                  </a:lnTo>
                  <a:cubicBezTo>
                    <a:pt x="65199" y="1976"/>
                    <a:pt x="63223" y="0"/>
                    <a:pt x="607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7639241" y="2507772"/>
              <a:ext cx="425462" cy="13"/>
            </a:xfrm>
            <a:custGeom>
              <a:avLst/>
              <a:gdLst/>
              <a:ahLst/>
              <a:cxnLst/>
              <a:rect l="l" t="t" r="r" b="b"/>
              <a:pathLst>
                <a:path w="32068" h="1" fill="none" extrusionOk="0">
                  <a:moveTo>
                    <a:pt x="0" y="1"/>
                  </a:moveTo>
                  <a:lnTo>
                    <a:pt x="32068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7704172" y="2452925"/>
              <a:ext cx="309318" cy="13"/>
            </a:xfrm>
            <a:custGeom>
              <a:avLst/>
              <a:gdLst/>
              <a:ahLst/>
              <a:cxnLst/>
              <a:rect l="l" t="t" r="r" b="b"/>
              <a:pathLst>
                <a:path w="23314" h="1" fill="none" extrusionOk="0">
                  <a:moveTo>
                    <a:pt x="0" y="1"/>
                  </a:moveTo>
                  <a:lnTo>
                    <a:pt x="23314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7639241" y="2397281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7639241" y="2340416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7639241" y="2281137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7337989" y="2238389"/>
              <a:ext cx="260534" cy="310128"/>
            </a:xfrm>
            <a:custGeom>
              <a:avLst/>
              <a:gdLst/>
              <a:ahLst/>
              <a:cxnLst/>
              <a:rect l="l" t="t" r="r" b="b"/>
              <a:pathLst>
                <a:path w="19637" h="23375" extrusionOk="0">
                  <a:moveTo>
                    <a:pt x="2433" y="0"/>
                  </a:moveTo>
                  <a:cubicBezTo>
                    <a:pt x="1095" y="0"/>
                    <a:pt x="1" y="1095"/>
                    <a:pt x="1" y="2462"/>
                  </a:cubicBezTo>
                  <a:lnTo>
                    <a:pt x="1" y="20912"/>
                  </a:lnTo>
                  <a:cubicBezTo>
                    <a:pt x="1" y="22280"/>
                    <a:pt x="1095" y="23374"/>
                    <a:pt x="2433" y="23374"/>
                  </a:cubicBezTo>
                  <a:lnTo>
                    <a:pt x="17205" y="23374"/>
                  </a:lnTo>
                  <a:cubicBezTo>
                    <a:pt x="18542" y="23374"/>
                    <a:pt x="19636" y="22280"/>
                    <a:pt x="19636" y="20912"/>
                  </a:cubicBezTo>
                  <a:lnTo>
                    <a:pt x="19636" y="2462"/>
                  </a:lnTo>
                  <a:cubicBezTo>
                    <a:pt x="19636" y="1095"/>
                    <a:pt x="18542" y="0"/>
                    <a:pt x="17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7335972" y="2294497"/>
              <a:ext cx="263758" cy="253622"/>
            </a:xfrm>
            <a:custGeom>
              <a:avLst/>
              <a:gdLst/>
              <a:ahLst/>
              <a:cxnLst/>
              <a:rect l="l" t="t" r="r" b="b"/>
              <a:pathLst>
                <a:path w="19880" h="19116" extrusionOk="0">
                  <a:moveTo>
                    <a:pt x="7523" y="1"/>
                  </a:moveTo>
                  <a:cubicBezTo>
                    <a:pt x="5194" y="1"/>
                    <a:pt x="2860" y="656"/>
                    <a:pt x="1126" y="2185"/>
                  </a:cubicBezTo>
                  <a:cubicBezTo>
                    <a:pt x="639" y="2610"/>
                    <a:pt x="305" y="3066"/>
                    <a:pt x="214" y="3705"/>
                  </a:cubicBezTo>
                  <a:cubicBezTo>
                    <a:pt x="1" y="5072"/>
                    <a:pt x="183" y="6592"/>
                    <a:pt x="183" y="7960"/>
                  </a:cubicBezTo>
                  <a:lnTo>
                    <a:pt x="183" y="16683"/>
                  </a:lnTo>
                  <a:cubicBezTo>
                    <a:pt x="183" y="18021"/>
                    <a:pt x="1277" y="19115"/>
                    <a:pt x="2615" y="19115"/>
                  </a:cubicBezTo>
                  <a:lnTo>
                    <a:pt x="17357" y="19115"/>
                  </a:lnTo>
                  <a:cubicBezTo>
                    <a:pt x="18725" y="19115"/>
                    <a:pt x="19819" y="18021"/>
                    <a:pt x="19819" y="16683"/>
                  </a:cubicBezTo>
                  <a:cubicBezTo>
                    <a:pt x="19819" y="15194"/>
                    <a:pt x="19880" y="12551"/>
                    <a:pt x="19819" y="12124"/>
                  </a:cubicBezTo>
                  <a:lnTo>
                    <a:pt x="19819" y="12124"/>
                  </a:lnTo>
                  <a:cubicBezTo>
                    <a:pt x="19871" y="12490"/>
                    <a:pt x="19497" y="12788"/>
                    <a:pt x="19141" y="12788"/>
                  </a:cubicBezTo>
                  <a:cubicBezTo>
                    <a:pt x="19082" y="12788"/>
                    <a:pt x="19024" y="12780"/>
                    <a:pt x="18968" y="12762"/>
                  </a:cubicBezTo>
                  <a:cubicBezTo>
                    <a:pt x="18573" y="12671"/>
                    <a:pt x="18269" y="12306"/>
                    <a:pt x="18056" y="11942"/>
                  </a:cubicBezTo>
                  <a:cubicBezTo>
                    <a:pt x="17478" y="10878"/>
                    <a:pt x="17357" y="9632"/>
                    <a:pt x="17144" y="8416"/>
                  </a:cubicBezTo>
                  <a:cubicBezTo>
                    <a:pt x="16658" y="5771"/>
                    <a:pt x="15594" y="3036"/>
                    <a:pt x="13345" y="1516"/>
                  </a:cubicBezTo>
                  <a:cubicBezTo>
                    <a:pt x="12311" y="817"/>
                    <a:pt x="11065" y="422"/>
                    <a:pt x="9819" y="209"/>
                  </a:cubicBezTo>
                  <a:cubicBezTo>
                    <a:pt x="9069" y="73"/>
                    <a:pt x="8296" y="1"/>
                    <a:pt x="7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7366222" y="2408571"/>
              <a:ext cx="204479" cy="139548"/>
            </a:xfrm>
            <a:custGeom>
              <a:avLst/>
              <a:gdLst/>
              <a:ahLst/>
              <a:cxnLst/>
              <a:rect l="l" t="t" r="r" b="b"/>
              <a:pathLst>
                <a:path w="15412" h="10518" extrusionOk="0">
                  <a:moveTo>
                    <a:pt x="5867" y="0"/>
                  </a:moveTo>
                  <a:cubicBezTo>
                    <a:pt x="3982" y="0"/>
                    <a:pt x="2341" y="1277"/>
                    <a:pt x="1885" y="3101"/>
                  </a:cubicBezTo>
                  <a:lnTo>
                    <a:pt x="1" y="10517"/>
                  </a:lnTo>
                  <a:lnTo>
                    <a:pt x="15411" y="10517"/>
                  </a:lnTo>
                  <a:lnTo>
                    <a:pt x="13527" y="3101"/>
                  </a:lnTo>
                  <a:cubicBezTo>
                    <a:pt x="13040" y="1277"/>
                    <a:pt x="11429" y="0"/>
                    <a:pt x="9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7421879" y="2267830"/>
              <a:ext cx="96800" cy="162925"/>
            </a:xfrm>
            <a:custGeom>
              <a:avLst/>
              <a:gdLst/>
              <a:ahLst/>
              <a:cxnLst/>
              <a:rect l="l" t="t" r="r" b="b"/>
              <a:pathLst>
                <a:path w="7296" h="1228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398" y="7873"/>
                    <a:pt x="2553" y="8146"/>
                    <a:pt x="2584" y="8967"/>
                  </a:cubicBezTo>
                  <a:cubicBezTo>
                    <a:pt x="2614" y="9575"/>
                    <a:pt x="2645" y="10213"/>
                    <a:pt x="2371" y="10730"/>
                  </a:cubicBezTo>
                  <a:cubicBezTo>
                    <a:pt x="2158" y="11095"/>
                    <a:pt x="1854" y="11399"/>
                    <a:pt x="1459" y="11520"/>
                  </a:cubicBezTo>
                  <a:cubicBezTo>
                    <a:pt x="1976" y="12037"/>
                    <a:pt x="2736" y="12280"/>
                    <a:pt x="3496" y="12280"/>
                  </a:cubicBezTo>
                  <a:cubicBezTo>
                    <a:pt x="4225" y="12250"/>
                    <a:pt x="4955" y="12006"/>
                    <a:pt x="5593" y="11642"/>
                  </a:cubicBezTo>
                  <a:cubicBezTo>
                    <a:pt x="4711" y="11307"/>
                    <a:pt x="4590" y="10517"/>
                    <a:pt x="4620" y="9666"/>
                  </a:cubicBezTo>
                  <a:cubicBezTo>
                    <a:pt x="4651" y="9271"/>
                    <a:pt x="4681" y="8876"/>
                    <a:pt x="4742" y="8511"/>
                  </a:cubicBezTo>
                  <a:cubicBezTo>
                    <a:pt x="4742" y="8481"/>
                    <a:pt x="5532" y="8055"/>
                    <a:pt x="5654" y="7964"/>
                  </a:cubicBezTo>
                  <a:cubicBezTo>
                    <a:pt x="5988" y="7690"/>
                    <a:pt x="6292" y="7386"/>
                    <a:pt x="6505" y="7022"/>
                  </a:cubicBezTo>
                  <a:cubicBezTo>
                    <a:pt x="7022" y="6231"/>
                    <a:pt x="7295" y="5289"/>
                    <a:pt x="7295" y="4347"/>
                  </a:cubicBezTo>
                  <a:cubicBezTo>
                    <a:pt x="7295" y="1945"/>
                    <a:pt x="5654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7421879" y="2267830"/>
              <a:ext cx="92355" cy="141962"/>
            </a:xfrm>
            <a:custGeom>
              <a:avLst/>
              <a:gdLst/>
              <a:ahLst/>
              <a:cxnLst/>
              <a:rect l="l" t="t" r="r" b="b"/>
              <a:pathLst>
                <a:path w="6961" h="1070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429" y="7873"/>
                    <a:pt x="2553" y="8146"/>
                    <a:pt x="2584" y="8967"/>
                  </a:cubicBezTo>
                  <a:cubicBezTo>
                    <a:pt x="2614" y="9544"/>
                    <a:pt x="2553" y="10122"/>
                    <a:pt x="2493" y="10699"/>
                  </a:cubicBezTo>
                  <a:cubicBezTo>
                    <a:pt x="3192" y="10365"/>
                    <a:pt x="3800" y="9818"/>
                    <a:pt x="4256" y="9180"/>
                  </a:cubicBezTo>
                  <a:cubicBezTo>
                    <a:pt x="4560" y="8693"/>
                    <a:pt x="4924" y="8329"/>
                    <a:pt x="5441" y="8025"/>
                  </a:cubicBezTo>
                  <a:lnTo>
                    <a:pt x="5441" y="8025"/>
                  </a:lnTo>
                  <a:cubicBezTo>
                    <a:pt x="5107" y="8085"/>
                    <a:pt x="4772" y="8116"/>
                    <a:pt x="4468" y="8146"/>
                  </a:cubicBezTo>
                  <a:cubicBezTo>
                    <a:pt x="4341" y="8154"/>
                    <a:pt x="4212" y="8160"/>
                    <a:pt x="4083" y="8160"/>
                  </a:cubicBezTo>
                  <a:cubicBezTo>
                    <a:pt x="3716" y="8160"/>
                    <a:pt x="3346" y="8113"/>
                    <a:pt x="3009" y="7933"/>
                  </a:cubicBezTo>
                  <a:cubicBezTo>
                    <a:pt x="2614" y="7751"/>
                    <a:pt x="2158" y="7629"/>
                    <a:pt x="1854" y="7295"/>
                  </a:cubicBezTo>
                  <a:cubicBezTo>
                    <a:pt x="1581" y="6991"/>
                    <a:pt x="1459" y="6596"/>
                    <a:pt x="1368" y="6201"/>
                  </a:cubicBezTo>
                  <a:cubicBezTo>
                    <a:pt x="1216" y="5411"/>
                    <a:pt x="1125" y="4620"/>
                    <a:pt x="1155" y="3800"/>
                  </a:cubicBezTo>
                  <a:lnTo>
                    <a:pt x="1155" y="3800"/>
                  </a:lnTo>
                  <a:cubicBezTo>
                    <a:pt x="1277" y="3921"/>
                    <a:pt x="1368" y="4043"/>
                    <a:pt x="1490" y="4164"/>
                  </a:cubicBezTo>
                  <a:cubicBezTo>
                    <a:pt x="1520" y="3648"/>
                    <a:pt x="1581" y="3161"/>
                    <a:pt x="1702" y="2675"/>
                  </a:cubicBezTo>
                  <a:cubicBezTo>
                    <a:pt x="1854" y="2857"/>
                    <a:pt x="2067" y="2979"/>
                    <a:pt x="2310" y="2979"/>
                  </a:cubicBezTo>
                  <a:cubicBezTo>
                    <a:pt x="2249" y="2827"/>
                    <a:pt x="2219" y="2645"/>
                    <a:pt x="2189" y="2462"/>
                  </a:cubicBezTo>
                  <a:lnTo>
                    <a:pt x="2189" y="2462"/>
                  </a:lnTo>
                  <a:cubicBezTo>
                    <a:pt x="2508" y="2648"/>
                    <a:pt x="2873" y="2741"/>
                    <a:pt x="3245" y="2741"/>
                  </a:cubicBezTo>
                  <a:cubicBezTo>
                    <a:pt x="3298" y="2741"/>
                    <a:pt x="3351" y="2740"/>
                    <a:pt x="3404" y="2736"/>
                  </a:cubicBezTo>
                  <a:cubicBezTo>
                    <a:pt x="3283" y="2493"/>
                    <a:pt x="3161" y="2249"/>
                    <a:pt x="3070" y="2006"/>
                  </a:cubicBezTo>
                  <a:lnTo>
                    <a:pt x="3070" y="2006"/>
                  </a:lnTo>
                  <a:cubicBezTo>
                    <a:pt x="3131" y="2158"/>
                    <a:pt x="3678" y="2341"/>
                    <a:pt x="3860" y="2371"/>
                  </a:cubicBezTo>
                  <a:cubicBezTo>
                    <a:pt x="4086" y="2446"/>
                    <a:pt x="4331" y="2501"/>
                    <a:pt x="4581" y="2501"/>
                  </a:cubicBezTo>
                  <a:cubicBezTo>
                    <a:pt x="4634" y="2501"/>
                    <a:pt x="4688" y="2498"/>
                    <a:pt x="4742" y="2493"/>
                  </a:cubicBezTo>
                  <a:cubicBezTo>
                    <a:pt x="4711" y="2401"/>
                    <a:pt x="4681" y="2310"/>
                    <a:pt x="4681" y="2219"/>
                  </a:cubicBezTo>
                  <a:lnTo>
                    <a:pt x="4681" y="2219"/>
                  </a:lnTo>
                  <a:cubicBezTo>
                    <a:pt x="5198" y="2432"/>
                    <a:pt x="5775" y="2553"/>
                    <a:pt x="6383" y="2584"/>
                  </a:cubicBezTo>
                  <a:lnTo>
                    <a:pt x="6110" y="2189"/>
                  </a:lnTo>
                  <a:lnTo>
                    <a:pt x="6110" y="2189"/>
                  </a:lnTo>
                  <a:cubicBezTo>
                    <a:pt x="6163" y="2198"/>
                    <a:pt x="6219" y="2201"/>
                    <a:pt x="6276" y="2201"/>
                  </a:cubicBezTo>
                  <a:cubicBezTo>
                    <a:pt x="6414" y="2201"/>
                    <a:pt x="6558" y="2180"/>
                    <a:pt x="6687" y="2158"/>
                  </a:cubicBezTo>
                  <a:cubicBezTo>
                    <a:pt x="6961" y="2097"/>
                    <a:pt x="5684" y="760"/>
                    <a:pt x="5502" y="608"/>
                  </a:cubicBezTo>
                  <a:cubicBezTo>
                    <a:pt x="4955" y="213"/>
                    <a:pt x="4316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7406144" y="2252413"/>
              <a:ext cx="133498" cy="152138"/>
            </a:xfrm>
            <a:custGeom>
              <a:avLst/>
              <a:gdLst/>
              <a:ahLst/>
              <a:cxnLst/>
              <a:rect l="l" t="t" r="r" b="b"/>
              <a:pathLst>
                <a:path w="10062" h="11467" extrusionOk="0">
                  <a:moveTo>
                    <a:pt x="5033" y="1"/>
                  </a:moveTo>
                  <a:cubicBezTo>
                    <a:pt x="3098" y="1"/>
                    <a:pt x="1152" y="928"/>
                    <a:pt x="517" y="2773"/>
                  </a:cubicBezTo>
                  <a:cubicBezTo>
                    <a:pt x="426" y="3016"/>
                    <a:pt x="365" y="3259"/>
                    <a:pt x="305" y="3533"/>
                  </a:cubicBezTo>
                  <a:cubicBezTo>
                    <a:pt x="92" y="4597"/>
                    <a:pt x="92" y="5813"/>
                    <a:pt x="92" y="6816"/>
                  </a:cubicBezTo>
                  <a:cubicBezTo>
                    <a:pt x="62" y="8275"/>
                    <a:pt x="244" y="9703"/>
                    <a:pt x="1" y="11132"/>
                  </a:cubicBezTo>
                  <a:cubicBezTo>
                    <a:pt x="396" y="11102"/>
                    <a:pt x="791" y="10737"/>
                    <a:pt x="821" y="10311"/>
                  </a:cubicBezTo>
                  <a:cubicBezTo>
                    <a:pt x="882" y="10585"/>
                    <a:pt x="913" y="10858"/>
                    <a:pt x="882" y="11102"/>
                  </a:cubicBezTo>
                  <a:cubicBezTo>
                    <a:pt x="1156" y="11071"/>
                    <a:pt x="1429" y="10858"/>
                    <a:pt x="1551" y="10585"/>
                  </a:cubicBezTo>
                  <a:lnTo>
                    <a:pt x="1551" y="10585"/>
                  </a:lnTo>
                  <a:cubicBezTo>
                    <a:pt x="1551" y="10798"/>
                    <a:pt x="1521" y="11041"/>
                    <a:pt x="1521" y="11254"/>
                  </a:cubicBezTo>
                  <a:cubicBezTo>
                    <a:pt x="1855" y="11223"/>
                    <a:pt x="2189" y="10950"/>
                    <a:pt x="2280" y="10615"/>
                  </a:cubicBezTo>
                  <a:cubicBezTo>
                    <a:pt x="2454" y="10886"/>
                    <a:pt x="3010" y="11280"/>
                    <a:pt x="3407" y="11280"/>
                  </a:cubicBezTo>
                  <a:cubicBezTo>
                    <a:pt x="3634" y="11280"/>
                    <a:pt x="3808" y="11151"/>
                    <a:pt x="3831" y="10798"/>
                  </a:cubicBezTo>
                  <a:cubicBezTo>
                    <a:pt x="3861" y="10281"/>
                    <a:pt x="3891" y="9703"/>
                    <a:pt x="3496" y="9369"/>
                  </a:cubicBezTo>
                  <a:cubicBezTo>
                    <a:pt x="3314" y="9217"/>
                    <a:pt x="3101" y="9156"/>
                    <a:pt x="2888" y="9004"/>
                  </a:cubicBezTo>
                  <a:cubicBezTo>
                    <a:pt x="2493" y="8791"/>
                    <a:pt x="2250" y="8366"/>
                    <a:pt x="2128" y="7910"/>
                  </a:cubicBezTo>
                  <a:cubicBezTo>
                    <a:pt x="2007" y="7515"/>
                    <a:pt x="2037" y="7089"/>
                    <a:pt x="2007" y="6694"/>
                  </a:cubicBezTo>
                  <a:cubicBezTo>
                    <a:pt x="1946" y="6329"/>
                    <a:pt x="1824" y="5995"/>
                    <a:pt x="1794" y="5630"/>
                  </a:cubicBezTo>
                  <a:cubicBezTo>
                    <a:pt x="1733" y="4840"/>
                    <a:pt x="1794" y="4050"/>
                    <a:pt x="2098" y="3320"/>
                  </a:cubicBezTo>
                  <a:cubicBezTo>
                    <a:pt x="2250" y="3655"/>
                    <a:pt x="2402" y="3959"/>
                    <a:pt x="2524" y="4293"/>
                  </a:cubicBezTo>
                  <a:cubicBezTo>
                    <a:pt x="2645" y="3624"/>
                    <a:pt x="2706" y="2925"/>
                    <a:pt x="2949" y="2317"/>
                  </a:cubicBezTo>
                  <a:cubicBezTo>
                    <a:pt x="3101" y="2804"/>
                    <a:pt x="3466" y="3199"/>
                    <a:pt x="3952" y="3411"/>
                  </a:cubicBezTo>
                  <a:cubicBezTo>
                    <a:pt x="3952" y="3107"/>
                    <a:pt x="3891" y="2773"/>
                    <a:pt x="3709" y="2500"/>
                  </a:cubicBezTo>
                  <a:lnTo>
                    <a:pt x="3709" y="2500"/>
                  </a:lnTo>
                  <a:cubicBezTo>
                    <a:pt x="4165" y="2925"/>
                    <a:pt x="4803" y="3168"/>
                    <a:pt x="5442" y="3168"/>
                  </a:cubicBezTo>
                  <a:cubicBezTo>
                    <a:pt x="5358" y="2974"/>
                    <a:pt x="5225" y="2780"/>
                    <a:pt x="5087" y="2633"/>
                  </a:cubicBezTo>
                  <a:lnTo>
                    <a:pt x="5087" y="2633"/>
                  </a:lnTo>
                  <a:cubicBezTo>
                    <a:pt x="5446" y="2992"/>
                    <a:pt x="5962" y="3189"/>
                    <a:pt x="6468" y="3189"/>
                  </a:cubicBezTo>
                  <a:cubicBezTo>
                    <a:pt x="6562" y="3189"/>
                    <a:pt x="6656" y="3182"/>
                    <a:pt x="6749" y="3168"/>
                  </a:cubicBezTo>
                  <a:cubicBezTo>
                    <a:pt x="6597" y="3047"/>
                    <a:pt x="6445" y="2895"/>
                    <a:pt x="6262" y="2743"/>
                  </a:cubicBezTo>
                  <a:lnTo>
                    <a:pt x="6262" y="2743"/>
                  </a:lnTo>
                  <a:cubicBezTo>
                    <a:pt x="6688" y="2895"/>
                    <a:pt x="7083" y="3016"/>
                    <a:pt x="7508" y="3138"/>
                  </a:cubicBezTo>
                  <a:cubicBezTo>
                    <a:pt x="7600" y="3168"/>
                    <a:pt x="7721" y="3229"/>
                    <a:pt x="7812" y="3320"/>
                  </a:cubicBezTo>
                  <a:cubicBezTo>
                    <a:pt x="7873" y="3411"/>
                    <a:pt x="7873" y="3533"/>
                    <a:pt x="7904" y="3655"/>
                  </a:cubicBezTo>
                  <a:cubicBezTo>
                    <a:pt x="7995" y="5083"/>
                    <a:pt x="7873" y="6542"/>
                    <a:pt x="7569" y="7940"/>
                  </a:cubicBezTo>
                  <a:cubicBezTo>
                    <a:pt x="7508" y="8275"/>
                    <a:pt x="7478" y="8518"/>
                    <a:pt x="7205" y="8761"/>
                  </a:cubicBezTo>
                  <a:cubicBezTo>
                    <a:pt x="6961" y="8974"/>
                    <a:pt x="6688" y="9156"/>
                    <a:pt x="6384" y="9308"/>
                  </a:cubicBezTo>
                  <a:cubicBezTo>
                    <a:pt x="6262" y="9369"/>
                    <a:pt x="6110" y="9430"/>
                    <a:pt x="6019" y="9521"/>
                  </a:cubicBezTo>
                  <a:cubicBezTo>
                    <a:pt x="5837" y="9673"/>
                    <a:pt x="5806" y="9855"/>
                    <a:pt x="5776" y="10068"/>
                  </a:cubicBezTo>
                  <a:cubicBezTo>
                    <a:pt x="5746" y="10402"/>
                    <a:pt x="5715" y="10737"/>
                    <a:pt x="5715" y="11102"/>
                  </a:cubicBezTo>
                  <a:cubicBezTo>
                    <a:pt x="5715" y="11132"/>
                    <a:pt x="5715" y="11193"/>
                    <a:pt x="5746" y="11223"/>
                  </a:cubicBezTo>
                  <a:cubicBezTo>
                    <a:pt x="5776" y="11254"/>
                    <a:pt x="5837" y="11284"/>
                    <a:pt x="5867" y="11314"/>
                  </a:cubicBezTo>
                  <a:cubicBezTo>
                    <a:pt x="6019" y="11345"/>
                    <a:pt x="6186" y="11383"/>
                    <a:pt x="6342" y="11383"/>
                  </a:cubicBezTo>
                  <a:cubicBezTo>
                    <a:pt x="6498" y="11383"/>
                    <a:pt x="6642" y="11345"/>
                    <a:pt x="6749" y="11223"/>
                  </a:cubicBezTo>
                  <a:cubicBezTo>
                    <a:pt x="6931" y="11071"/>
                    <a:pt x="6931" y="10767"/>
                    <a:pt x="7053" y="10554"/>
                  </a:cubicBezTo>
                  <a:cubicBezTo>
                    <a:pt x="7133" y="10932"/>
                    <a:pt x="7502" y="11238"/>
                    <a:pt x="7882" y="11238"/>
                  </a:cubicBezTo>
                  <a:cubicBezTo>
                    <a:pt x="7929" y="11238"/>
                    <a:pt x="7977" y="11233"/>
                    <a:pt x="8025" y="11223"/>
                  </a:cubicBezTo>
                  <a:cubicBezTo>
                    <a:pt x="8056" y="11223"/>
                    <a:pt x="8116" y="11223"/>
                    <a:pt x="8147" y="11193"/>
                  </a:cubicBezTo>
                  <a:cubicBezTo>
                    <a:pt x="8208" y="11132"/>
                    <a:pt x="8208" y="11071"/>
                    <a:pt x="8208" y="11010"/>
                  </a:cubicBezTo>
                  <a:cubicBezTo>
                    <a:pt x="8268" y="10798"/>
                    <a:pt x="8299" y="10585"/>
                    <a:pt x="8329" y="10402"/>
                  </a:cubicBezTo>
                  <a:lnTo>
                    <a:pt x="8329" y="10402"/>
                  </a:lnTo>
                  <a:cubicBezTo>
                    <a:pt x="8299" y="10615"/>
                    <a:pt x="9302" y="11375"/>
                    <a:pt x="9484" y="11466"/>
                  </a:cubicBezTo>
                  <a:cubicBezTo>
                    <a:pt x="9363" y="11041"/>
                    <a:pt x="9211" y="10615"/>
                    <a:pt x="9059" y="10190"/>
                  </a:cubicBezTo>
                  <a:lnTo>
                    <a:pt x="9059" y="10190"/>
                  </a:lnTo>
                  <a:cubicBezTo>
                    <a:pt x="9332" y="10524"/>
                    <a:pt x="9667" y="10767"/>
                    <a:pt x="10062" y="10980"/>
                  </a:cubicBezTo>
                  <a:cubicBezTo>
                    <a:pt x="9636" y="9673"/>
                    <a:pt x="9636" y="8305"/>
                    <a:pt x="9727" y="6968"/>
                  </a:cubicBezTo>
                  <a:cubicBezTo>
                    <a:pt x="9849" y="5630"/>
                    <a:pt x="9879" y="4475"/>
                    <a:pt x="9575" y="3138"/>
                  </a:cubicBezTo>
                  <a:cubicBezTo>
                    <a:pt x="9122" y="1042"/>
                    <a:pt x="7083" y="1"/>
                    <a:pt x="5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7481968" y="2293635"/>
              <a:ext cx="50018" cy="111314"/>
            </a:xfrm>
            <a:custGeom>
              <a:avLst/>
              <a:gdLst/>
              <a:ahLst/>
              <a:cxnLst/>
              <a:rect l="l" t="t" r="r" b="b"/>
              <a:pathLst>
                <a:path w="3770" h="8390" extrusionOk="0">
                  <a:moveTo>
                    <a:pt x="1885" y="0"/>
                  </a:moveTo>
                  <a:cubicBezTo>
                    <a:pt x="2067" y="183"/>
                    <a:pt x="2158" y="304"/>
                    <a:pt x="2189" y="548"/>
                  </a:cubicBezTo>
                  <a:cubicBezTo>
                    <a:pt x="2280" y="2007"/>
                    <a:pt x="2158" y="3435"/>
                    <a:pt x="1854" y="4833"/>
                  </a:cubicBezTo>
                  <a:cubicBezTo>
                    <a:pt x="1793" y="5168"/>
                    <a:pt x="1763" y="5411"/>
                    <a:pt x="1520" y="5654"/>
                  </a:cubicBezTo>
                  <a:cubicBezTo>
                    <a:pt x="1246" y="5867"/>
                    <a:pt x="973" y="6049"/>
                    <a:pt x="669" y="6201"/>
                  </a:cubicBezTo>
                  <a:cubicBezTo>
                    <a:pt x="547" y="6262"/>
                    <a:pt x="395" y="6323"/>
                    <a:pt x="304" y="6414"/>
                  </a:cubicBezTo>
                  <a:cubicBezTo>
                    <a:pt x="122" y="6566"/>
                    <a:pt x="91" y="6748"/>
                    <a:pt x="61" y="6961"/>
                  </a:cubicBezTo>
                  <a:cubicBezTo>
                    <a:pt x="31" y="7295"/>
                    <a:pt x="0" y="7660"/>
                    <a:pt x="0" y="7995"/>
                  </a:cubicBezTo>
                  <a:cubicBezTo>
                    <a:pt x="0" y="8025"/>
                    <a:pt x="0" y="8086"/>
                    <a:pt x="31" y="8116"/>
                  </a:cubicBezTo>
                  <a:cubicBezTo>
                    <a:pt x="61" y="8177"/>
                    <a:pt x="122" y="8177"/>
                    <a:pt x="152" y="8207"/>
                  </a:cubicBezTo>
                  <a:cubicBezTo>
                    <a:pt x="304" y="8253"/>
                    <a:pt x="471" y="8291"/>
                    <a:pt x="631" y="8291"/>
                  </a:cubicBezTo>
                  <a:cubicBezTo>
                    <a:pt x="790" y="8291"/>
                    <a:pt x="942" y="8253"/>
                    <a:pt x="1064" y="8147"/>
                  </a:cubicBezTo>
                  <a:cubicBezTo>
                    <a:pt x="1216" y="7964"/>
                    <a:pt x="1216" y="7660"/>
                    <a:pt x="1338" y="7447"/>
                  </a:cubicBezTo>
                  <a:cubicBezTo>
                    <a:pt x="1418" y="7825"/>
                    <a:pt x="1787" y="8131"/>
                    <a:pt x="2167" y="8131"/>
                  </a:cubicBezTo>
                  <a:cubicBezTo>
                    <a:pt x="2214" y="8131"/>
                    <a:pt x="2262" y="8126"/>
                    <a:pt x="2310" y="8116"/>
                  </a:cubicBezTo>
                  <a:cubicBezTo>
                    <a:pt x="2341" y="8116"/>
                    <a:pt x="2401" y="8116"/>
                    <a:pt x="2432" y="8086"/>
                  </a:cubicBezTo>
                  <a:cubicBezTo>
                    <a:pt x="2493" y="8025"/>
                    <a:pt x="2493" y="7964"/>
                    <a:pt x="2523" y="7903"/>
                  </a:cubicBezTo>
                  <a:cubicBezTo>
                    <a:pt x="2553" y="7691"/>
                    <a:pt x="2584" y="7478"/>
                    <a:pt x="2614" y="7296"/>
                  </a:cubicBezTo>
                  <a:lnTo>
                    <a:pt x="2614" y="7296"/>
                  </a:lnTo>
                  <a:cubicBezTo>
                    <a:pt x="2584" y="7478"/>
                    <a:pt x="2949" y="7751"/>
                    <a:pt x="3070" y="7843"/>
                  </a:cubicBezTo>
                  <a:cubicBezTo>
                    <a:pt x="3252" y="7995"/>
                    <a:pt x="3648" y="8177"/>
                    <a:pt x="3769" y="8390"/>
                  </a:cubicBezTo>
                  <a:cubicBezTo>
                    <a:pt x="3344" y="7599"/>
                    <a:pt x="3070" y="6718"/>
                    <a:pt x="2979" y="5836"/>
                  </a:cubicBezTo>
                  <a:cubicBezTo>
                    <a:pt x="2888" y="4560"/>
                    <a:pt x="3131" y="3283"/>
                    <a:pt x="3009" y="2007"/>
                  </a:cubicBezTo>
                  <a:cubicBezTo>
                    <a:pt x="2979" y="1520"/>
                    <a:pt x="2857" y="1004"/>
                    <a:pt x="2614" y="548"/>
                  </a:cubicBezTo>
                  <a:cubicBezTo>
                    <a:pt x="2462" y="274"/>
                    <a:pt x="2219" y="0"/>
                    <a:pt x="18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7421468" y="2295652"/>
              <a:ext cx="36313" cy="106419"/>
            </a:xfrm>
            <a:custGeom>
              <a:avLst/>
              <a:gdLst/>
              <a:ahLst/>
              <a:cxnLst/>
              <a:rect l="l" t="t" r="r" b="b"/>
              <a:pathLst>
                <a:path w="2737" h="8021" extrusionOk="0">
                  <a:moveTo>
                    <a:pt x="1004" y="0"/>
                  </a:moveTo>
                  <a:lnTo>
                    <a:pt x="1004" y="0"/>
                  </a:lnTo>
                  <a:cubicBezTo>
                    <a:pt x="852" y="244"/>
                    <a:pt x="700" y="517"/>
                    <a:pt x="578" y="791"/>
                  </a:cubicBezTo>
                  <a:cubicBezTo>
                    <a:pt x="31" y="2189"/>
                    <a:pt x="1" y="3800"/>
                    <a:pt x="426" y="5259"/>
                  </a:cubicBezTo>
                  <a:cubicBezTo>
                    <a:pt x="548" y="5715"/>
                    <a:pt x="730" y="6140"/>
                    <a:pt x="791" y="6627"/>
                  </a:cubicBezTo>
                  <a:cubicBezTo>
                    <a:pt x="852" y="7113"/>
                    <a:pt x="761" y="7569"/>
                    <a:pt x="487" y="7964"/>
                  </a:cubicBezTo>
                  <a:cubicBezTo>
                    <a:pt x="638" y="7964"/>
                    <a:pt x="1242" y="7542"/>
                    <a:pt x="1127" y="7359"/>
                  </a:cubicBezTo>
                  <a:lnTo>
                    <a:pt x="1127" y="7359"/>
                  </a:lnTo>
                  <a:cubicBezTo>
                    <a:pt x="1303" y="7629"/>
                    <a:pt x="1856" y="8021"/>
                    <a:pt x="2252" y="8021"/>
                  </a:cubicBezTo>
                  <a:cubicBezTo>
                    <a:pt x="2479" y="8021"/>
                    <a:pt x="2653" y="7892"/>
                    <a:pt x="2676" y="7539"/>
                  </a:cubicBezTo>
                  <a:cubicBezTo>
                    <a:pt x="2736" y="7022"/>
                    <a:pt x="2736" y="6444"/>
                    <a:pt x="2341" y="6110"/>
                  </a:cubicBezTo>
                  <a:cubicBezTo>
                    <a:pt x="2159" y="5958"/>
                    <a:pt x="1946" y="5897"/>
                    <a:pt x="1733" y="5745"/>
                  </a:cubicBezTo>
                  <a:cubicBezTo>
                    <a:pt x="1338" y="5532"/>
                    <a:pt x="1095" y="5107"/>
                    <a:pt x="973" y="4651"/>
                  </a:cubicBezTo>
                  <a:cubicBezTo>
                    <a:pt x="852" y="4256"/>
                    <a:pt x="913" y="3830"/>
                    <a:pt x="852" y="3435"/>
                  </a:cubicBezTo>
                  <a:cubicBezTo>
                    <a:pt x="791" y="3070"/>
                    <a:pt x="669" y="2736"/>
                    <a:pt x="639" y="2371"/>
                  </a:cubicBezTo>
                  <a:cubicBezTo>
                    <a:pt x="578" y="1520"/>
                    <a:pt x="700" y="791"/>
                    <a:pt x="1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7457357" y="2346466"/>
              <a:ext cx="31882" cy="11702"/>
            </a:xfrm>
            <a:custGeom>
              <a:avLst/>
              <a:gdLst/>
              <a:ahLst/>
              <a:cxnLst/>
              <a:rect l="l" t="t" r="r" b="b"/>
              <a:pathLst>
                <a:path w="2403" h="882" fill="none" extrusionOk="0">
                  <a:moveTo>
                    <a:pt x="1" y="0"/>
                  </a:moveTo>
                  <a:cubicBezTo>
                    <a:pt x="639" y="821"/>
                    <a:pt x="1794" y="882"/>
                    <a:pt x="2402" y="0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7450099" y="2317835"/>
              <a:ext cx="1632" cy="9287"/>
            </a:xfrm>
            <a:custGeom>
              <a:avLst/>
              <a:gdLst/>
              <a:ahLst/>
              <a:cxnLst/>
              <a:rect l="l" t="t" r="r" b="b"/>
              <a:pathLst>
                <a:path w="123" h="700" fill="none" extrusionOk="0">
                  <a:moveTo>
                    <a:pt x="1" y="0"/>
                  </a:moveTo>
                  <a:cubicBezTo>
                    <a:pt x="1" y="183"/>
                    <a:pt x="1" y="395"/>
                    <a:pt x="1" y="578"/>
                  </a:cubicBezTo>
                  <a:cubicBezTo>
                    <a:pt x="1" y="608"/>
                    <a:pt x="1" y="639"/>
                    <a:pt x="31" y="669"/>
                  </a:cubicBezTo>
                  <a:cubicBezTo>
                    <a:pt x="62" y="699"/>
                    <a:pt x="122" y="669"/>
                    <a:pt x="92" y="63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7488814" y="2316628"/>
              <a:ext cx="823" cy="8876"/>
            </a:xfrm>
            <a:custGeom>
              <a:avLst/>
              <a:gdLst/>
              <a:ahLst/>
              <a:cxnLst/>
              <a:rect l="l" t="t" r="r" b="b"/>
              <a:pathLst>
                <a:path w="62" h="669" fill="none" extrusionOk="0">
                  <a:moveTo>
                    <a:pt x="1" y="0"/>
                  </a:moveTo>
                  <a:cubicBezTo>
                    <a:pt x="31" y="213"/>
                    <a:pt x="62" y="456"/>
                    <a:pt x="31" y="66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7410987" y="2423484"/>
              <a:ext cx="6873" cy="114140"/>
            </a:xfrm>
            <a:custGeom>
              <a:avLst/>
              <a:gdLst/>
              <a:ahLst/>
              <a:cxnLst/>
              <a:rect l="l" t="t" r="r" b="b"/>
              <a:pathLst>
                <a:path w="518" h="8603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1460"/>
                    <a:pt x="61" y="2888"/>
                    <a:pt x="92" y="4317"/>
                  </a:cubicBezTo>
                  <a:cubicBezTo>
                    <a:pt x="122" y="5746"/>
                    <a:pt x="183" y="7174"/>
                    <a:pt x="274" y="8603"/>
                  </a:cubicBezTo>
                  <a:cubicBezTo>
                    <a:pt x="456" y="7174"/>
                    <a:pt x="517" y="5715"/>
                    <a:pt x="456" y="4287"/>
                  </a:cubicBezTo>
                  <a:cubicBezTo>
                    <a:pt x="426" y="2858"/>
                    <a:pt x="304" y="1429"/>
                    <a:pt x="3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7514632" y="2424705"/>
              <a:ext cx="10097" cy="110903"/>
            </a:xfrm>
            <a:custGeom>
              <a:avLst/>
              <a:gdLst/>
              <a:ahLst/>
              <a:cxnLst/>
              <a:rect l="l" t="t" r="r" b="b"/>
              <a:pathLst>
                <a:path w="761" h="8359" extrusionOk="0">
                  <a:moveTo>
                    <a:pt x="730" y="0"/>
                  </a:moveTo>
                  <a:cubicBezTo>
                    <a:pt x="304" y="1337"/>
                    <a:pt x="91" y="2736"/>
                    <a:pt x="31" y="4164"/>
                  </a:cubicBezTo>
                  <a:cubicBezTo>
                    <a:pt x="0" y="5562"/>
                    <a:pt x="122" y="7021"/>
                    <a:pt x="547" y="8359"/>
                  </a:cubicBezTo>
                  <a:cubicBezTo>
                    <a:pt x="395" y="6961"/>
                    <a:pt x="365" y="5562"/>
                    <a:pt x="426" y="4164"/>
                  </a:cubicBezTo>
                  <a:cubicBezTo>
                    <a:pt x="456" y="2766"/>
                    <a:pt x="608" y="1398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8CF48A8-6E09-4B2A-BB58-3A78D9DFB9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501994"/>
              </p:ext>
            </p:extLst>
          </p:nvPr>
        </p:nvGraphicFramePr>
        <p:xfrm>
          <a:off x="2640269" y="1815877"/>
          <a:ext cx="3448848" cy="1854200"/>
        </p:xfrm>
        <a:graphic>
          <a:graphicData uri="http://schemas.openxmlformats.org/drawingml/2006/table">
            <a:tbl>
              <a:tblPr firstRow="1" bandRow="1">
                <a:tableStyleId>{6661BAA6-A2E0-49FD-B120-17673701183B}</a:tableStyleId>
              </a:tblPr>
              <a:tblGrid>
                <a:gridCol w="1724424">
                  <a:extLst>
                    <a:ext uri="{9D8B030D-6E8A-4147-A177-3AD203B41FA5}">
                      <a16:colId xmlns:a16="http://schemas.microsoft.com/office/drawing/2014/main" val="3094694803"/>
                    </a:ext>
                  </a:extLst>
                </a:gridCol>
                <a:gridCol w="1724424">
                  <a:extLst>
                    <a:ext uri="{9D8B030D-6E8A-4147-A177-3AD203B41FA5}">
                      <a16:colId xmlns:a16="http://schemas.microsoft.com/office/drawing/2014/main" val="40692590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11438460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8048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15145092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376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53173125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790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29074003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698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474825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10765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2"/>
          <p:cNvSpPr txBox="1">
            <a:spLocks noGrp="1"/>
          </p:cNvSpPr>
          <p:nvPr>
            <p:ph type="subTitle" idx="1"/>
          </p:nvPr>
        </p:nvSpPr>
        <p:spPr>
          <a:xfrm>
            <a:off x="6336783" y="2847590"/>
            <a:ext cx="26178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2017 the highest complain are received but Year on Year complain are Decreased that is the good Point.</a:t>
            </a:r>
            <a:endParaRPr dirty="0"/>
          </a:p>
        </p:txBody>
      </p:sp>
      <p:sp>
        <p:nvSpPr>
          <p:cNvPr id="780" name="Google Shape;780;p42"/>
          <p:cNvSpPr/>
          <p:nvPr/>
        </p:nvSpPr>
        <p:spPr>
          <a:xfrm>
            <a:off x="180653" y="1049289"/>
            <a:ext cx="838200" cy="838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2"/>
          <p:cNvSpPr/>
          <p:nvPr/>
        </p:nvSpPr>
        <p:spPr>
          <a:xfrm>
            <a:off x="8054598" y="732402"/>
            <a:ext cx="838200" cy="838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2" name="Google Shape;782;p42"/>
          <p:cNvSpPr/>
          <p:nvPr/>
        </p:nvSpPr>
        <p:spPr>
          <a:xfrm>
            <a:off x="439811" y="1310683"/>
            <a:ext cx="319883" cy="315411"/>
          </a:xfrm>
          <a:custGeom>
            <a:avLst/>
            <a:gdLst/>
            <a:ahLst/>
            <a:cxnLst/>
            <a:rect l="l" t="t" r="r" b="b"/>
            <a:pathLst>
              <a:path w="9085" h="8958" extrusionOk="0">
                <a:moveTo>
                  <a:pt x="5213" y="1076"/>
                </a:moveTo>
                <a:cubicBezTo>
                  <a:pt x="5212" y="1076"/>
                  <a:pt x="5210" y="1076"/>
                  <a:pt x="5209" y="1076"/>
                </a:cubicBezTo>
                <a:lnTo>
                  <a:pt x="5208" y="1076"/>
                </a:lnTo>
                <a:cubicBezTo>
                  <a:pt x="5136" y="1078"/>
                  <a:pt x="5079" y="1139"/>
                  <a:pt x="5081" y="1210"/>
                </a:cubicBezTo>
                <a:cubicBezTo>
                  <a:pt x="5083" y="1281"/>
                  <a:pt x="5140" y="1336"/>
                  <a:pt x="5209" y="1339"/>
                </a:cubicBezTo>
                <a:lnTo>
                  <a:pt x="5217" y="1339"/>
                </a:lnTo>
                <a:cubicBezTo>
                  <a:pt x="5290" y="1335"/>
                  <a:pt x="5346" y="1275"/>
                  <a:pt x="5345" y="1203"/>
                </a:cubicBezTo>
                <a:cubicBezTo>
                  <a:pt x="5343" y="1133"/>
                  <a:pt x="5284" y="1076"/>
                  <a:pt x="5213" y="1076"/>
                </a:cubicBezTo>
                <a:close/>
                <a:moveTo>
                  <a:pt x="5736" y="1115"/>
                </a:moveTo>
                <a:cubicBezTo>
                  <a:pt x="5673" y="1115"/>
                  <a:pt x="5619" y="1160"/>
                  <a:pt x="5607" y="1224"/>
                </a:cubicBezTo>
                <a:cubicBezTo>
                  <a:pt x="5595" y="1295"/>
                  <a:pt x="5644" y="1363"/>
                  <a:pt x="5714" y="1376"/>
                </a:cubicBezTo>
                <a:cubicBezTo>
                  <a:pt x="5721" y="1378"/>
                  <a:pt x="5727" y="1378"/>
                  <a:pt x="5734" y="1378"/>
                </a:cubicBezTo>
                <a:cubicBezTo>
                  <a:pt x="5735" y="1378"/>
                  <a:pt x="5736" y="1378"/>
                  <a:pt x="5738" y="1378"/>
                </a:cubicBezTo>
                <a:cubicBezTo>
                  <a:pt x="5800" y="1378"/>
                  <a:pt x="5855" y="1333"/>
                  <a:pt x="5867" y="1270"/>
                </a:cubicBezTo>
                <a:cubicBezTo>
                  <a:pt x="5880" y="1199"/>
                  <a:pt x="5832" y="1130"/>
                  <a:pt x="5761" y="1118"/>
                </a:cubicBezTo>
                <a:cubicBezTo>
                  <a:pt x="5761" y="1118"/>
                  <a:pt x="5759" y="1117"/>
                  <a:pt x="5759" y="1117"/>
                </a:cubicBezTo>
                <a:cubicBezTo>
                  <a:pt x="5751" y="1116"/>
                  <a:pt x="5743" y="1115"/>
                  <a:pt x="5736" y="1115"/>
                </a:cubicBezTo>
                <a:close/>
                <a:moveTo>
                  <a:pt x="4692" y="1142"/>
                </a:moveTo>
                <a:cubicBezTo>
                  <a:pt x="4682" y="1142"/>
                  <a:pt x="4673" y="1143"/>
                  <a:pt x="4663" y="1145"/>
                </a:cubicBezTo>
                <a:lnTo>
                  <a:pt x="4661" y="1145"/>
                </a:lnTo>
                <a:cubicBezTo>
                  <a:pt x="4590" y="1162"/>
                  <a:pt x="4547" y="1231"/>
                  <a:pt x="4563" y="1302"/>
                </a:cubicBezTo>
                <a:cubicBezTo>
                  <a:pt x="4577" y="1361"/>
                  <a:pt x="4629" y="1402"/>
                  <a:pt x="4688" y="1404"/>
                </a:cubicBezTo>
                <a:cubicBezTo>
                  <a:pt x="4699" y="1404"/>
                  <a:pt x="4710" y="1403"/>
                  <a:pt x="4722" y="1401"/>
                </a:cubicBezTo>
                <a:cubicBezTo>
                  <a:pt x="4792" y="1384"/>
                  <a:pt x="4836" y="1314"/>
                  <a:pt x="4820" y="1243"/>
                </a:cubicBezTo>
                <a:cubicBezTo>
                  <a:pt x="4806" y="1183"/>
                  <a:pt x="4752" y="1142"/>
                  <a:pt x="4692" y="1142"/>
                </a:cubicBezTo>
                <a:close/>
                <a:moveTo>
                  <a:pt x="6241" y="1260"/>
                </a:moveTo>
                <a:cubicBezTo>
                  <a:pt x="6189" y="1260"/>
                  <a:pt x="6140" y="1290"/>
                  <a:pt x="6120" y="1342"/>
                </a:cubicBezTo>
                <a:cubicBezTo>
                  <a:pt x="6093" y="1409"/>
                  <a:pt x="6125" y="1485"/>
                  <a:pt x="6192" y="1512"/>
                </a:cubicBezTo>
                <a:cubicBezTo>
                  <a:pt x="6192" y="1513"/>
                  <a:pt x="6194" y="1513"/>
                  <a:pt x="6195" y="1514"/>
                </a:cubicBezTo>
                <a:cubicBezTo>
                  <a:pt x="6210" y="1520"/>
                  <a:pt x="6224" y="1523"/>
                  <a:pt x="6239" y="1523"/>
                </a:cubicBezTo>
                <a:cubicBezTo>
                  <a:pt x="6240" y="1523"/>
                  <a:pt x="6242" y="1523"/>
                  <a:pt x="6244" y="1523"/>
                </a:cubicBezTo>
                <a:cubicBezTo>
                  <a:pt x="6296" y="1523"/>
                  <a:pt x="6344" y="1491"/>
                  <a:pt x="6365" y="1440"/>
                </a:cubicBezTo>
                <a:cubicBezTo>
                  <a:pt x="6391" y="1373"/>
                  <a:pt x="6358" y="1296"/>
                  <a:pt x="6291" y="1269"/>
                </a:cubicBezTo>
                <a:lnTo>
                  <a:pt x="6290" y="1269"/>
                </a:lnTo>
                <a:cubicBezTo>
                  <a:pt x="6274" y="1263"/>
                  <a:pt x="6258" y="1260"/>
                  <a:pt x="6241" y="1260"/>
                </a:cubicBezTo>
                <a:close/>
                <a:moveTo>
                  <a:pt x="4194" y="1311"/>
                </a:moveTo>
                <a:cubicBezTo>
                  <a:pt x="4176" y="1311"/>
                  <a:pt x="4158" y="1315"/>
                  <a:pt x="4140" y="1323"/>
                </a:cubicBezTo>
                <a:cubicBezTo>
                  <a:pt x="4140" y="1323"/>
                  <a:pt x="4138" y="1324"/>
                  <a:pt x="4137" y="1324"/>
                </a:cubicBezTo>
                <a:cubicBezTo>
                  <a:pt x="4072" y="1355"/>
                  <a:pt x="4044" y="1432"/>
                  <a:pt x="4074" y="1498"/>
                </a:cubicBezTo>
                <a:cubicBezTo>
                  <a:pt x="4095" y="1544"/>
                  <a:pt x="4142" y="1572"/>
                  <a:pt x="4191" y="1573"/>
                </a:cubicBezTo>
                <a:cubicBezTo>
                  <a:pt x="4193" y="1574"/>
                  <a:pt x="4194" y="1574"/>
                  <a:pt x="4196" y="1574"/>
                </a:cubicBezTo>
                <a:cubicBezTo>
                  <a:pt x="4213" y="1574"/>
                  <a:pt x="4231" y="1569"/>
                  <a:pt x="4248" y="1562"/>
                </a:cubicBezTo>
                <a:cubicBezTo>
                  <a:pt x="4314" y="1532"/>
                  <a:pt x="4344" y="1454"/>
                  <a:pt x="4314" y="1388"/>
                </a:cubicBezTo>
                <a:cubicBezTo>
                  <a:pt x="4292" y="1340"/>
                  <a:pt x="4244" y="1311"/>
                  <a:pt x="4194" y="1311"/>
                </a:cubicBezTo>
                <a:close/>
                <a:moveTo>
                  <a:pt x="6708" y="1504"/>
                </a:moveTo>
                <a:cubicBezTo>
                  <a:pt x="6665" y="1504"/>
                  <a:pt x="6623" y="1525"/>
                  <a:pt x="6598" y="1563"/>
                </a:cubicBezTo>
                <a:cubicBezTo>
                  <a:pt x="6558" y="1624"/>
                  <a:pt x="6576" y="1706"/>
                  <a:pt x="6636" y="1745"/>
                </a:cubicBezTo>
                <a:cubicBezTo>
                  <a:pt x="6658" y="1760"/>
                  <a:pt x="6682" y="1767"/>
                  <a:pt x="6705" y="1767"/>
                </a:cubicBezTo>
                <a:cubicBezTo>
                  <a:pt x="6706" y="1767"/>
                  <a:pt x="6708" y="1767"/>
                  <a:pt x="6709" y="1767"/>
                </a:cubicBezTo>
                <a:cubicBezTo>
                  <a:pt x="6751" y="1767"/>
                  <a:pt x="6793" y="1746"/>
                  <a:pt x="6818" y="1708"/>
                </a:cubicBezTo>
                <a:cubicBezTo>
                  <a:pt x="6858" y="1648"/>
                  <a:pt x="6841" y="1566"/>
                  <a:pt x="6781" y="1526"/>
                </a:cubicBezTo>
                <a:lnTo>
                  <a:pt x="6779" y="1526"/>
                </a:lnTo>
                <a:cubicBezTo>
                  <a:pt x="6757" y="1511"/>
                  <a:pt x="6732" y="1504"/>
                  <a:pt x="6708" y="1504"/>
                </a:cubicBezTo>
                <a:close/>
                <a:moveTo>
                  <a:pt x="3741" y="1578"/>
                </a:moveTo>
                <a:cubicBezTo>
                  <a:pt x="3715" y="1578"/>
                  <a:pt x="3688" y="1586"/>
                  <a:pt x="3665" y="1602"/>
                </a:cubicBezTo>
                <a:cubicBezTo>
                  <a:pt x="3664" y="1602"/>
                  <a:pt x="3662" y="1603"/>
                  <a:pt x="3662" y="1604"/>
                </a:cubicBezTo>
                <a:cubicBezTo>
                  <a:pt x="3604" y="1647"/>
                  <a:pt x="3591" y="1728"/>
                  <a:pt x="3634" y="1787"/>
                </a:cubicBezTo>
                <a:cubicBezTo>
                  <a:pt x="3659" y="1821"/>
                  <a:pt x="3697" y="1839"/>
                  <a:pt x="3736" y="1840"/>
                </a:cubicBezTo>
                <a:cubicBezTo>
                  <a:pt x="3738" y="1840"/>
                  <a:pt x="3739" y="1841"/>
                  <a:pt x="3741" y="1841"/>
                </a:cubicBezTo>
                <a:cubicBezTo>
                  <a:pt x="3768" y="1841"/>
                  <a:pt x="3795" y="1832"/>
                  <a:pt x="3817" y="1816"/>
                </a:cubicBezTo>
                <a:cubicBezTo>
                  <a:pt x="3876" y="1773"/>
                  <a:pt x="3890" y="1691"/>
                  <a:pt x="3848" y="1632"/>
                </a:cubicBezTo>
                <a:cubicBezTo>
                  <a:pt x="3822" y="1597"/>
                  <a:pt x="3782" y="1578"/>
                  <a:pt x="3741" y="1578"/>
                </a:cubicBezTo>
                <a:close/>
                <a:moveTo>
                  <a:pt x="7114" y="1837"/>
                </a:moveTo>
                <a:cubicBezTo>
                  <a:pt x="7080" y="1837"/>
                  <a:pt x="7046" y="1849"/>
                  <a:pt x="7021" y="1875"/>
                </a:cubicBezTo>
                <a:cubicBezTo>
                  <a:pt x="6969" y="1926"/>
                  <a:pt x="6969" y="2009"/>
                  <a:pt x="7021" y="2060"/>
                </a:cubicBezTo>
                <a:cubicBezTo>
                  <a:pt x="7046" y="2086"/>
                  <a:pt x="7079" y="2099"/>
                  <a:pt x="7112" y="2100"/>
                </a:cubicBezTo>
                <a:cubicBezTo>
                  <a:pt x="7113" y="2100"/>
                  <a:pt x="7115" y="2100"/>
                  <a:pt x="7116" y="2100"/>
                </a:cubicBezTo>
                <a:cubicBezTo>
                  <a:pt x="7149" y="2100"/>
                  <a:pt x="7181" y="2088"/>
                  <a:pt x="7207" y="2063"/>
                </a:cubicBezTo>
                <a:cubicBezTo>
                  <a:pt x="7259" y="2013"/>
                  <a:pt x="7260" y="1929"/>
                  <a:pt x="7210" y="1878"/>
                </a:cubicBezTo>
                <a:lnTo>
                  <a:pt x="7207" y="1875"/>
                </a:lnTo>
                <a:cubicBezTo>
                  <a:pt x="7181" y="1849"/>
                  <a:pt x="7148" y="1837"/>
                  <a:pt x="7114" y="1837"/>
                </a:cubicBezTo>
                <a:close/>
                <a:moveTo>
                  <a:pt x="3351" y="1930"/>
                </a:moveTo>
                <a:cubicBezTo>
                  <a:pt x="3316" y="1930"/>
                  <a:pt x="3281" y="1944"/>
                  <a:pt x="3255" y="1972"/>
                </a:cubicBezTo>
                <a:lnTo>
                  <a:pt x="3252" y="1975"/>
                </a:lnTo>
                <a:cubicBezTo>
                  <a:pt x="3203" y="2029"/>
                  <a:pt x="3208" y="2113"/>
                  <a:pt x="3261" y="2160"/>
                </a:cubicBezTo>
                <a:cubicBezTo>
                  <a:pt x="3286" y="2182"/>
                  <a:pt x="3315" y="2193"/>
                  <a:pt x="3345" y="2194"/>
                </a:cubicBezTo>
                <a:cubicBezTo>
                  <a:pt x="3346" y="2194"/>
                  <a:pt x="3348" y="2194"/>
                  <a:pt x="3349" y="2194"/>
                </a:cubicBezTo>
                <a:cubicBezTo>
                  <a:pt x="3385" y="2194"/>
                  <a:pt x="3421" y="2180"/>
                  <a:pt x="3447" y="2151"/>
                </a:cubicBezTo>
                <a:cubicBezTo>
                  <a:pt x="3496" y="2097"/>
                  <a:pt x="3493" y="2014"/>
                  <a:pt x="3440" y="1965"/>
                </a:cubicBezTo>
                <a:cubicBezTo>
                  <a:pt x="3415" y="1941"/>
                  <a:pt x="3383" y="1930"/>
                  <a:pt x="3351" y="1930"/>
                </a:cubicBezTo>
                <a:close/>
                <a:moveTo>
                  <a:pt x="7447" y="2243"/>
                </a:moveTo>
                <a:cubicBezTo>
                  <a:pt x="7422" y="2243"/>
                  <a:pt x="7397" y="2251"/>
                  <a:pt x="7374" y="2266"/>
                </a:cubicBezTo>
                <a:cubicBezTo>
                  <a:pt x="7313" y="2306"/>
                  <a:pt x="7297" y="2388"/>
                  <a:pt x="7338" y="2448"/>
                </a:cubicBezTo>
                <a:cubicBezTo>
                  <a:pt x="7363" y="2485"/>
                  <a:pt x="7403" y="2507"/>
                  <a:pt x="7444" y="2508"/>
                </a:cubicBezTo>
                <a:cubicBezTo>
                  <a:pt x="7470" y="2508"/>
                  <a:pt x="7496" y="2502"/>
                  <a:pt x="7520" y="2486"/>
                </a:cubicBezTo>
                <a:cubicBezTo>
                  <a:pt x="7580" y="2447"/>
                  <a:pt x="7598" y="2365"/>
                  <a:pt x="7558" y="2305"/>
                </a:cubicBezTo>
                <a:cubicBezTo>
                  <a:pt x="7557" y="2304"/>
                  <a:pt x="7556" y="2302"/>
                  <a:pt x="7556" y="2302"/>
                </a:cubicBezTo>
                <a:lnTo>
                  <a:pt x="7556" y="2301"/>
                </a:lnTo>
                <a:cubicBezTo>
                  <a:pt x="7531" y="2263"/>
                  <a:pt x="7490" y="2243"/>
                  <a:pt x="7447" y="2243"/>
                </a:cubicBezTo>
                <a:close/>
                <a:moveTo>
                  <a:pt x="3038" y="2353"/>
                </a:moveTo>
                <a:cubicBezTo>
                  <a:pt x="2993" y="2353"/>
                  <a:pt x="2949" y="2376"/>
                  <a:pt x="2925" y="2418"/>
                </a:cubicBezTo>
                <a:cubicBezTo>
                  <a:pt x="2888" y="2480"/>
                  <a:pt x="2907" y="2561"/>
                  <a:pt x="2970" y="2598"/>
                </a:cubicBezTo>
                <a:cubicBezTo>
                  <a:pt x="2990" y="2610"/>
                  <a:pt x="3012" y="2617"/>
                  <a:pt x="3034" y="2617"/>
                </a:cubicBezTo>
                <a:cubicBezTo>
                  <a:pt x="3035" y="2617"/>
                  <a:pt x="3036" y="2617"/>
                  <a:pt x="3037" y="2617"/>
                </a:cubicBezTo>
                <a:cubicBezTo>
                  <a:pt x="3082" y="2617"/>
                  <a:pt x="3125" y="2595"/>
                  <a:pt x="3151" y="2553"/>
                </a:cubicBezTo>
                <a:lnTo>
                  <a:pt x="3150" y="2553"/>
                </a:lnTo>
                <a:lnTo>
                  <a:pt x="3153" y="2550"/>
                </a:lnTo>
                <a:cubicBezTo>
                  <a:pt x="3189" y="2487"/>
                  <a:pt x="3167" y="2407"/>
                  <a:pt x="3104" y="2370"/>
                </a:cubicBezTo>
                <a:cubicBezTo>
                  <a:pt x="3083" y="2358"/>
                  <a:pt x="3061" y="2353"/>
                  <a:pt x="3038" y="2353"/>
                </a:cubicBezTo>
                <a:close/>
                <a:moveTo>
                  <a:pt x="7691" y="2709"/>
                </a:moveTo>
                <a:cubicBezTo>
                  <a:pt x="7675" y="2709"/>
                  <a:pt x="7659" y="2712"/>
                  <a:pt x="7643" y="2718"/>
                </a:cubicBezTo>
                <a:cubicBezTo>
                  <a:pt x="7576" y="2744"/>
                  <a:pt x="7543" y="2820"/>
                  <a:pt x="7569" y="2888"/>
                </a:cubicBezTo>
                <a:cubicBezTo>
                  <a:pt x="7569" y="2889"/>
                  <a:pt x="7570" y="2891"/>
                  <a:pt x="7571" y="2892"/>
                </a:cubicBezTo>
                <a:cubicBezTo>
                  <a:pt x="7590" y="2942"/>
                  <a:pt x="7638" y="2973"/>
                  <a:pt x="7689" y="2974"/>
                </a:cubicBezTo>
                <a:cubicBezTo>
                  <a:pt x="7691" y="2974"/>
                  <a:pt x="7693" y="2974"/>
                  <a:pt x="7695" y="2974"/>
                </a:cubicBezTo>
                <a:cubicBezTo>
                  <a:pt x="7711" y="2974"/>
                  <a:pt x="7727" y="2971"/>
                  <a:pt x="7742" y="2964"/>
                </a:cubicBezTo>
                <a:cubicBezTo>
                  <a:pt x="7809" y="2936"/>
                  <a:pt x="7841" y="2860"/>
                  <a:pt x="7814" y="2794"/>
                </a:cubicBezTo>
                <a:lnTo>
                  <a:pt x="7814" y="2793"/>
                </a:lnTo>
                <a:cubicBezTo>
                  <a:pt x="7793" y="2741"/>
                  <a:pt x="7744" y="2709"/>
                  <a:pt x="7691" y="2709"/>
                </a:cubicBezTo>
                <a:close/>
                <a:moveTo>
                  <a:pt x="7836" y="3215"/>
                </a:moveTo>
                <a:cubicBezTo>
                  <a:pt x="7828" y="3215"/>
                  <a:pt x="7820" y="3215"/>
                  <a:pt x="7812" y="3217"/>
                </a:cubicBezTo>
                <a:cubicBezTo>
                  <a:pt x="7740" y="3229"/>
                  <a:pt x="7694" y="3298"/>
                  <a:pt x="7706" y="3369"/>
                </a:cubicBezTo>
                <a:lnTo>
                  <a:pt x="7706" y="3371"/>
                </a:lnTo>
                <a:cubicBezTo>
                  <a:pt x="7718" y="3433"/>
                  <a:pt x="7771" y="3478"/>
                  <a:pt x="7832" y="3479"/>
                </a:cubicBezTo>
                <a:cubicBezTo>
                  <a:pt x="7841" y="3479"/>
                  <a:pt x="7850" y="3479"/>
                  <a:pt x="7859" y="3477"/>
                </a:cubicBezTo>
                <a:cubicBezTo>
                  <a:pt x="7931" y="3464"/>
                  <a:pt x="7978" y="3396"/>
                  <a:pt x="7965" y="3324"/>
                </a:cubicBezTo>
                <a:lnTo>
                  <a:pt x="7965" y="3322"/>
                </a:lnTo>
                <a:cubicBezTo>
                  <a:pt x="7953" y="3259"/>
                  <a:pt x="7898" y="3215"/>
                  <a:pt x="7836" y="3215"/>
                </a:cubicBezTo>
                <a:close/>
                <a:moveTo>
                  <a:pt x="1437" y="2169"/>
                </a:moveTo>
                <a:cubicBezTo>
                  <a:pt x="1510" y="2169"/>
                  <a:pt x="1583" y="2198"/>
                  <a:pt x="1639" y="2253"/>
                </a:cubicBezTo>
                <a:lnTo>
                  <a:pt x="2653" y="3267"/>
                </a:lnTo>
                <a:cubicBezTo>
                  <a:pt x="2715" y="3329"/>
                  <a:pt x="2744" y="3414"/>
                  <a:pt x="2735" y="3501"/>
                </a:cubicBezTo>
                <a:cubicBezTo>
                  <a:pt x="2724" y="3588"/>
                  <a:pt x="2676" y="3665"/>
                  <a:pt x="2600" y="3712"/>
                </a:cubicBezTo>
                <a:lnTo>
                  <a:pt x="2599" y="3713"/>
                </a:lnTo>
                <a:lnTo>
                  <a:pt x="1174" y="2288"/>
                </a:lnTo>
                <a:cubicBezTo>
                  <a:pt x="1211" y="2262"/>
                  <a:pt x="1249" y="2236"/>
                  <a:pt x="1288" y="2212"/>
                </a:cubicBezTo>
                <a:cubicBezTo>
                  <a:pt x="1334" y="2183"/>
                  <a:pt x="1386" y="2169"/>
                  <a:pt x="1437" y="2169"/>
                </a:cubicBezTo>
                <a:close/>
                <a:moveTo>
                  <a:pt x="5853" y="3447"/>
                </a:moveTo>
                <a:lnTo>
                  <a:pt x="5852" y="3953"/>
                </a:lnTo>
                <a:lnTo>
                  <a:pt x="5562" y="3953"/>
                </a:lnTo>
                <a:lnTo>
                  <a:pt x="5853" y="3447"/>
                </a:lnTo>
                <a:close/>
                <a:moveTo>
                  <a:pt x="2686" y="4001"/>
                </a:moveTo>
                <a:lnTo>
                  <a:pt x="2664" y="4002"/>
                </a:lnTo>
                <a:lnTo>
                  <a:pt x="2666" y="4002"/>
                </a:lnTo>
                <a:lnTo>
                  <a:pt x="2686" y="4001"/>
                </a:lnTo>
                <a:close/>
                <a:moveTo>
                  <a:pt x="7875" y="3738"/>
                </a:moveTo>
                <a:cubicBezTo>
                  <a:pt x="7804" y="3738"/>
                  <a:pt x="7745" y="3796"/>
                  <a:pt x="7743" y="3867"/>
                </a:cubicBezTo>
                <a:lnTo>
                  <a:pt x="7743" y="3868"/>
                </a:lnTo>
                <a:lnTo>
                  <a:pt x="7743" y="3870"/>
                </a:lnTo>
                <a:lnTo>
                  <a:pt x="7743" y="3872"/>
                </a:lnTo>
                <a:lnTo>
                  <a:pt x="7743" y="3874"/>
                </a:lnTo>
                <a:cubicBezTo>
                  <a:pt x="7742" y="3946"/>
                  <a:pt x="7799" y="4006"/>
                  <a:pt x="7872" y="4009"/>
                </a:cubicBezTo>
                <a:cubicBezTo>
                  <a:pt x="7873" y="4009"/>
                  <a:pt x="7874" y="4009"/>
                  <a:pt x="7876" y="4009"/>
                </a:cubicBezTo>
                <a:cubicBezTo>
                  <a:pt x="7946" y="4009"/>
                  <a:pt x="8004" y="3952"/>
                  <a:pt x="8006" y="3881"/>
                </a:cubicBezTo>
                <a:lnTo>
                  <a:pt x="8006" y="3879"/>
                </a:lnTo>
                <a:lnTo>
                  <a:pt x="8006" y="3877"/>
                </a:lnTo>
                <a:lnTo>
                  <a:pt x="8006" y="3875"/>
                </a:lnTo>
                <a:lnTo>
                  <a:pt x="8006" y="3874"/>
                </a:lnTo>
                <a:cubicBezTo>
                  <a:pt x="8008" y="3802"/>
                  <a:pt x="7951" y="3740"/>
                  <a:pt x="7879" y="3738"/>
                </a:cubicBezTo>
                <a:cubicBezTo>
                  <a:pt x="7878" y="3738"/>
                  <a:pt x="7876" y="3738"/>
                  <a:pt x="7875" y="3738"/>
                </a:cubicBezTo>
                <a:close/>
                <a:moveTo>
                  <a:pt x="7808" y="4266"/>
                </a:moveTo>
                <a:cubicBezTo>
                  <a:pt x="7749" y="4266"/>
                  <a:pt x="7694" y="4306"/>
                  <a:pt x="7680" y="4367"/>
                </a:cubicBezTo>
                <a:lnTo>
                  <a:pt x="7679" y="4373"/>
                </a:lnTo>
                <a:cubicBezTo>
                  <a:pt x="7665" y="4443"/>
                  <a:pt x="7710" y="4513"/>
                  <a:pt x="7782" y="4527"/>
                </a:cubicBezTo>
                <a:cubicBezTo>
                  <a:pt x="7789" y="4529"/>
                  <a:pt x="7797" y="4530"/>
                  <a:pt x="7804" y="4530"/>
                </a:cubicBezTo>
                <a:cubicBezTo>
                  <a:pt x="7806" y="4530"/>
                  <a:pt x="7807" y="4530"/>
                  <a:pt x="7809" y="4530"/>
                </a:cubicBezTo>
                <a:cubicBezTo>
                  <a:pt x="7869" y="4530"/>
                  <a:pt x="7923" y="4488"/>
                  <a:pt x="7936" y="4428"/>
                </a:cubicBezTo>
                <a:cubicBezTo>
                  <a:pt x="7952" y="4357"/>
                  <a:pt x="7909" y="4287"/>
                  <a:pt x="7839" y="4269"/>
                </a:cubicBezTo>
                <a:cubicBezTo>
                  <a:pt x="7829" y="4267"/>
                  <a:pt x="7818" y="4266"/>
                  <a:pt x="7808" y="4266"/>
                </a:cubicBezTo>
                <a:close/>
                <a:moveTo>
                  <a:pt x="4732" y="3016"/>
                </a:moveTo>
                <a:cubicBezTo>
                  <a:pt x="4510" y="3016"/>
                  <a:pt x="4320" y="3173"/>
                  <a:pt x="4278" y="3390"/>
                </a:cubicBezTo>
                <a:cubicBezTo>
                  <a:pt x="4263" y="3460"/>
                  <a:pt x="4310" y="3529"/>
                  <a:pt x="4381" y="3544"/>
                </a:cubicBezTo>
                <a:cubicBezTo>
                  <a:pt x="4389" y="3545"/>
                  <a:pt x="4397" y="3546"/>
                  <a:pt x="4405" y="3546"/>
                </a:cubicBezTo>
                <a:cubicBezTo>
                  <a:pt x="4467" y="3546"/>
                  <a:pt x="4522" y="3503"/>
                  <a:pt x="4534" y="3440"/>
                </a:cubicBezTo>
                <a:cubicBezTo>
                  <a:pt x="4553" y="3346"/>
                  <a:pt x="4636" y="3278"/>
                  <a:pt x="4732" y="3278"/>
                </a:cubicBezTo>
                <a:cubicBezTo>
                  <a:pt x="4857" y="3278"/>
                  <a:pt x="4958" y="3390"/>
                  <a:pt x="4929" y="3506"/>
                </a:cubicBezTo>
                <a:cubicBezTo>
                  <a:pt x="4912" y="3572"/>
                  <a:pt x="4873" y="3649"/>
                  <a:pt x="4812" y="3735"/>
                </a:cubicBezTo>
                <a:cubicBezTo>
                  <a:pt x="4498" y="4183"/>
                  <a:pt x="4361" y="4330"/>
                  <a:pt x="4360" y="4331"/>
                </a:cubicBezTo>
                <a:cubicBezTo>
                  <a:pt x="4280" y="4416"/>
                  <a:pt x="4326" y="4596"/>
                  <a:pt x="4453" y="4596"/>
                </a:cubicBezTo>
                <a:cubicBezTo>
                  <a:pt x="4454" y="4596"/>
                  <a:pt x="4454" y="4596"/>
                  <a:pt x="4455" y="4596"/>
                </a:cubicBezTo>
                <a:lnTo>
                  <a:pt x="5118" y="4598"/>
                </a:lnTo>
                <a:lnTo>
                  <a:pt x="5119" y="4598"/>
                </a:lnTo>
                <a:cubicBezTo>
                  <a:pt x="5191" y="4598"/>
                  <a:pt x="5249" y="4539"/>
                  <a:pt x="5250" y="4467"/>
                </a:cubicBezTo>
                <a:cubicBezTo>
                  <a:pt x="5250" y="4395"/>
                  <a:pt x="5191" y="4336"/>
                  <a:pt x="5119" y="4336"/>
                </a:cubicBezTo>
                <a:lnTo>
                  <a:pt x="4698" y="4335"/>
                </a:lnTo>
                <a:cubicBezTo>
                  <a:pt x="4774" y="4236"/>
                  <a:pt x="4883" y="4092"/>
                  <a:pt x="5027" y="3886"/>
                </a:cubicBezTo>
                <a:cubicBezTo>
                  <a:pt x="5127" y="3744"/>
                  <a:pt x="5176" y="3635"/>
                  <a:pt x="5193" y="3495"/>
                </a:cubicBezTo>
                <a:cubicBezTo>
                  <a:pt x="5228" y="3233"/>
                  <a:pt x="4971" y="3016"/>
                  <a:pt x="4732" y="3016"/>
                </a:cubicBezTo>
                <a:close/>
                <a:moveTo>
                  <a:pt x="5838" y="3077"/>
                </a:moveTo>
                <a:cubicBezTo>
                  <a:pt x="5792" y="3077"/>
                  <a:pt x="5748" y="3102"/>
                  <a:pt x="5724" y="3143"/>
                </a:cubicBezTo>
                <a:lnTo>
                  <a:pt x="5221" y="4019"/>
                </a:lnTo>
                <a:cubicBezTo>
                  <a:pt x="5199" y="4059"/>
                  <a:pt x="5199" y="4109"/>
                  <a:pt x="5222" y="4150"/>
                </a:cubicBezTo>
                <a:cubicBezTo>
                  <a:pt x="5245" y="4191"/>
                  <a:pt x="5289" y="4215"/>
                  <a:pt x="5335" y="4215"/>
                </a:cubicBezTo>
                <a:lnTo>
                  <a:pt x="5851" y="4215"/>
                </a:lnTo>
                <a:lnTo>
                  <a:pt x="5851" y="4467"/>
                </a:lnTo>
                <a:cubicBezTo>
                  <a:pt x="5851" y="4539"/>
                  <a:pt x="5909" y="4598"/>
                  <a:pt x="5981" y="4598"/>
                </a:cubicBezTo>
                <a:lnTo>
                  <a:pt x="5982" y="4598"/>
                </a:lnTo>
                <a:cubicBezTo>
                  <a:pt x="6055" y="4598"/>
                  <a:pt x="6112" y="4539"/>
                  <a:pt x="6113" y="4468"/>
                </a:cubicBezTo>
                <a:lnTo>
                  <a:pt x="6113" y="4215"/>
                </a:lnTo>
                <a:lnTo>
                  <a:pt x="6151" y="4215"/>
                </a:lnTo>
                <a:cubicBezTo>
                  <a:pt x="6223" y="4215"/>
                  <a:pt x="6282" y="4157"/>
                  <a:pt x="6282" y="4084"/>
                </a:cubicBezTo>
                <a:cubicBezTo>
                  <a:pt x="6282" y="4012"/>
                  <a:pt x="6223" y="3953"/>
                  <a:pt x="6151" y="3953"/>
                </a:cubicBezTo>
                <a:lnTo>
                  <a:pt x="6115" y="3953"/>
                </a:lnTo>
                <a:lnTo>
                  <a:pt x="6117" y="3209"/>
                </a:lnTo>
                <a:cubicBezTo>
                  <a:pt x="6117" y="3137"/>
                  <a:pt x="6057" y="3077"/>
                  <a:pt x="5985" y="3077"/>
                </a:cubicBezTo>
                <a:close/>
                <a:moveTo>
                  <a:pt x="2777" y="4385"/>
                </a:moveTo>
                <a:cubicBezTo>
                  <a:pt x="2764" y="4385"/>
                  <a:pt x="2751" y="4387"/>
                  <a:pt x="2738" y="4391"/>
                </a:cubicBezTo>
                <a:cubicBezTo>
                  <a:pt x="2669" y="4413"/>
                  <a:pt x="2630" y="4486"/>
                  <a:pt x="2651" y="4554"/>
                </a:cubicBezTo>
                <a:cubicBezTo>
                  <a:pt x="2667" y="4611"/>
                  <a:pt x="2718" y="4648"/>
                  <a:pt x="2774" y="4650"/>
                </a:cubicBezTo>
                <a:cubicBezTo>
                  <a:pt x="2786" y="4650"/>
                  <a:pt x="2800" y="4649"/>
                  <a:pt x="2812" y="4645"/>
                </a:cubicBezTo>
                <a:cubicBezTo>
                  <a:pt x="2883" y="4625"/>
                  <a:pt x="2923" y="4553"/>
                  <a:pt x="2903" y="4484"/>
                </a:cubicBezTo>
                <a:cubicBezTo>
                  <a:pt x="2903" y="4482"/>
                  <a:pt x="2902" y="4479"/>
                  <a:pt x="2902" y="4478"/>
                </a:cubicBezTo>
                <a:cubicBezTo>
                  <a:pt x="2885" y="4422"/>
                  <a:pt x="2833" y="4385"/>
                  <a:pt x="2777" y="4385"/>
                </a:cubicBezTo>
                <a:close/>
                <a:moveTo>
                  <a:pt x="7637" y="4764"/>
                </a:moveTo>
                <a:cubicBezTo>
                  <a:pt x="7588" y="4764"/>
                  <a:pt x="7541" y="4791"/>
                  <a:pt x="7519" y="4838"/>
                </a:cubicBezTo>
                <a:lnTo>
                  <a:pt x="7517" y="4843"/>
                </a:lnTo>
                <a:cubicBezTo>
                  <a:pt x="7487" y="4909"/>
                  <a:pt x="7517" y="4986"/>
                  <a:pt x="7583" y="5016"/>
                </a:cubicBezTo>
                <a:cubicBezTo>
                  <a:pt x="7600" y="5024"/>
                  <a:pt x="7616" y="5027"/>
                  <a:pt x="7633" y="5028"/>
                </a:cubicBezTo>
                <a:cubicBezTo>
                  <a:pt x="7634" y="5028"/>
                  <a:pt x="7634" y="5028"/>
                  <a:pt x="7635" y="5028"/>
                </a:cubicBezTo>
                <a:cubicBezTo>
                  <a:pt x="7686" y="5028"/>
                  <a:pt x="7733" y="4999"/>
                  <a:pt x="7756" y="4951"/>
                </a:cubicBezTo>
                <a:cubicBezTo>
                  <a:pt x="7787" y="4885"/>
                  <a:pt x="7759" y="4807"/>
                  <a:pt x="7694" y="4776"/>
                </a:cubicBezTo>
                <a:cubicBezTo>
                  <a:pt x="7675" y="4768"/>
                  <a:pt x="7656" y="4764"/>
                  <a:pt x="7637" y="4764"/>
                </a:cubicBezTo>
                <a:close/>
                <a:moveTo>
                  <a:pt x="2971" y="4874"/>
                </a:moveTo>
                <a:cubicBezTo>
                  <a:pt x="2951" y="4874"/>
                  <a:pt x="2931" y="4879"/>
                  <a:pt x="2913" y="4888"/>
                </a:cubicBezTo>
                <a:cubicBezTo>
                  <a:pt x="2847" y="4920"/>
                  <a:pt x="2822" y="4999"/>
                  <a:pt x="2854" y="5064"/>
                </a:cubicBezTo>
                <a:cubicBezTo>
                  <a:pt x="2855" y="5065"/>
                  <a:pt x="2856" y="5068"/>
                  <a:pt x="2857" y="5069"/>
                </a:cubicBezTo>
                <a:cubicBezTo>
                  <a:pt x="2879" y="5112"/>
                  <a:pt x="2923" y="5137"/>
                  <a:pt x="2968" y="5138"/>
                </a:cubicBezTo>
                <a:cubicBezTo>
                  <a:pt x="2970" y="5138"/>
                  <a:pt x="2972" y="5138"/>
                  <a:pt x="2974" y="5138"/>
                </a:cubicBezTo>
                <a:cubicBezTo>
                  <a:pt x="2994" y="5138"/>
                  <a:pt x="3015" y="5132"/>
                  <a:pt x="3035" y="5122"/>
                </a:cubicBezTo>
                <a:cubicBezTo>
                  <a:pt x="3098" y="5088"/>
                  <a:pt x="3122" y="5009"/>
                  <a:pt x="3087" y="4945"/>
                </a:cubicBezTo>
                <a:cubicBezTo>
                  <a:pt x="3065" y="4900"/>
                  <a:pt x="3019" y="4874"/>
                  <a:pt x="2971" y="4874"/>
                </a:cubicBezTo>
                <a:close/>
                <a:moveTo>
                  <a:pt x="7370" y="5216"/>
                </a:moveTo>
                <a:cubicBezTo>
                  <a:pt x="7330" y="5216"/>
                  <a:pt x="7291" y="5234"/>
                  <a:pt x="7265" y="5268"/>
                </a:cubicBezTo>
                <a:lnTo>
                  <a:pt x="7262" y="5272"/>
                </a:lnTo>
                <a:cubicBezTo>
                  <a:pt x="7220" y="5331"/>
                  <a:pt x="7232" y="5414"/>
                  <a:pt x="7291" y="5455"/>
                </a:cubicBezTo>
                <a:cubicBezTo>
                  <a:pt x="7314" y="5472"/>
                  <a:pt x="7340" y="5480"/>
                  <a:pt x="7365" y="5480"/>
                </a:cubicBezTo>
                <a:cubicBezTo>
                  <a:pt x="7367" y="5480"/>
                  <a:pt x="7369" y="5480"/>
                  <a:pt x="7371" y="5480"/>
                </a:cubicBezTo>
                <a:cubicBezTo>
                  <a:pt x="7411" y="5480"/>
                  <a:pt x="7450" y="5461"/>
                  <a:pt x="7474" y="5426"/>
                </a:cubicBezTo>
                <a:cubicBezTo>
                  <a:pt x="7518" y="5368"/>
                  <a:pt x="7506" y="5286"/>
                  <a:pt x="7448" y="5242"/>
                </a:cubicBezTo>
                <a:cubicBezTo>
                  <a:pt x="7425" y="5224"/>
                  <a:pt x="7398" y="5216"/>
                  <a:pt x="7370" y="5216"/>
                </a:cubicBezTo>
                <a:close/>
                <a:moveTo>
                  <a:pt x="3260" y="5313"/>
                </a:moveTo>
                <a:cubicBezTo>
                  <a:pt x="3230" y="5313"/>
                  <a:pt x="3200" y="5324"/>
                  <a:pt x="3175" y="5345"/>
                </a:cubicBezTo>
                <a:cubicBezTo>
                  <a:pt x="3121" y="5391"/>
                  <a:pt x="3113" y="5473"/>
                  <a:pt x="3159" y="5529"/>
                </a:cubicBezTo>
                <a:cubicBezTo>
                  <a:pt x="3185" y="5560"/>
                  <a:pt x="3221" y="5576"/>
                  <a:pt x="3258" y="5577"/>
                </a:cubicBezTo>
                <a:cubicBezTo>
                  <a:pt x="3288" y="5577"/>
                  <a:pt x="3318" y="5568"/>
                  <a:pt x="3343" y="5548"/>
                </a:cubicBezTo>
                <a:cubicBezTo>
                  <a:pt x="3400" y="5503"/>
                  <a:pt x="3409" y="5420"/>
                  <a:pt x="3364" y="5364"/>
                </a:cubicBezTo>
                <a:cubicBezTo>
                  <a:pt x="3363" y="5362"/>
                  <a:pt x="3362" y="5361"/>
                  <a:pt x="3360" y="5359"/>
                </a:cubicBezTo>
                <a:cubicBezTo>
                  <a:pt x="3334" y="5329"/>
                  <a:pt x="3297" y="5313"/>
                  <a:pt x="3260" y="5313"/>
                </a:cubicBezTo>
                <a:close/>
                <a:moveTo>
                  <a:pt x="7017" y="5605"/>
                </a:moveTo>
                <a:cubicBezTo>
                  <a:pt x="6986" y="5605"/>
                  <a:pt x="6954" y="5616"/>
                  <a:pt x="6929" y="5638"/>
                </a:cubicBezTo>
                <a:cubicBezTo>
                  <a:pt x="6929" y="5639"/>
                  <a:pt x="6927" y="5641"/>
                  <a:pt x="6926" y="5642"/>
                </a:cubicBezTo>
                <a:cubicBezTo>
                  <a:pt x="6873" y="5691"/>
                  <a:pt x="6869" y="5774"/>
                  <a:pt x="6919" y="5828"/>
                </a:cubicBezTo>
                <a:cubicBezTo>
                  <a:pt x="6943" y="5855"/>
                  <a:pt x="6978" y="5868"/>
                  <a:pt x="7012" y="5869"/>
                </a:cubicBezTo>
                <a:cubicBezTo>
                  <a:pt x="7013" y="5869"/>
                  <a:pt x="7014" y="5869"/>
                  <a:pt x="7016" y="5869"/>
                </a:cubicBezTo>
                <a:cubicBezTo>
                  <a:pt x="7047" y="5869"/>
                  <a:pt x="7079" y="5858"/>
                  <a:pt x="7104" y="5835"/>
                </a:cubicBezTo>
                <a:cubicBezTo>
                  <a:pt x="7158" y="5786"/>
                  <a:pt x="7163" y="5704"/>
                  <a:pt x="7114" y="5649"/>
                </a:cubicBezTo>
                <a:cubicBezTo>
                  <a:pt x="7089" y="5620"/>
                  <a:pt x="7053" y="5605"/>
                  <a:pt x="7017" y="5605"/>
                </a:cubicBezTo>
                <a:close/>
                <a:moveTo>
                  <a:pt x="3631" y="5686"/>
                </a:moveTo>
                <a:cubicBezTo>
                  <a:pt x="3593" y="5686"/>
                  <a:pt x="3555" y="5703"/>
                  <a:pt x="3529" y="5735"/>
                </a:cubicBezTo>
                <a:cubicBezTo>
                  <a:pt x="3484" y="5791"/>
                  <a:pt x="3493" y="5873"/>
                  <a:pt x="3549" y="5919"/>
                </a:cubicBezTo>
                <a:lnTo>
                  <a:pt x="3549" y="5920"/>
                </a:lnTo>
                <a:cubicBezTo>
                  <a:pt x="3573" y="5939"/>
                  <a:pt x="3601" y="5949"/>
                  <a:pt x="3629" y="5949"/>
                </a:cubicBezTo>
                <a:cubicBezTo>
                  <a:pt x="3630" y="5949"/>
                  <a:pt x="3631" y="5949"/>
                  <a:pt x="3632" y="5949"/>
                </a:cubicBezTo>
                <a:cubicBezTo>
                  <a:pt x="3671" y="5949"/>
                  <a:pt x="3708" y="5933"/>
                  <a:pt x="3734" y="5901"/>
                </a:cubicBezTo>
                <a:cubicBezTo>
                  <a:pt x="3780" y="5845"/>
                  <a:pt x="3773" y="5763"/>
                  <a:pt x="3716" y="5717"/>
                </a:cubicBezTo>
                <a:cubicBezTo>
                  <a:pt x="3716" y="5717"/>
                  <a:pt x="3714" y="5715"/>
                  <a:pt x="3714" y="5715"/>
                </a:cubicBezTo>
                <a:cubicBezTo>
                  <a:pt x="3689" y="5696"/>
                  <a:pt x="3660" y="5686"/>
                  <a:pt x="3631" y="5686"/>
                </a:cubicBezTo>
                <a:close/>
                <a:moveTo>
                  <a:pt x="6592" y="5917"/>
                </a:moveTo>
                <a:cubicBezTo>
                  <a:pt x="6569" y="5917"/>
                  <a:pt x="6546" y="5923"/>
                  <a:pt x="6524" y="5935"/>
                </a:cubicBezTo>
                <a:lnTo>
                  <a:pt x="6524" y="5934"/>
                </a:lnTo>
                <a:cubicBezTo>
                  <a:pt x="6462" y="5972"/>
                  <a:pt x="6442" y="6051"/>
                  <a:pt x="6478" y="6115"/>
                </a:cubicBezTo>
                <a:cubicBezTo>
                  <a:pt x="6502" y="6155"/>
                  <a:pt x="6544" y="6179"/>
                  <a:pt x="6587" y="6180"/>
                </a:cubicBezTo>
                <a:cubicBezTo>
                  <a:pt x="6611" y="6180"/>
                  <a:pt x="6635" y="6175"/>
                  <a:pt x="6657" y="6162"/>
                </a:cubicBezTo>
                <a:lnTo>
                  <a:pt x="6659" y="6161"/>
                </a:lnTo>
                <a:cubicBezTo>
                  <a:pt x="6721" y="6124"/>
                  <a:pt x="6742" y="6044"/>
                  <a:pt x="6705" y="5982"/>
                </a:cubicBezTo>
                <a:cubicBezTo>
                  <a:pt x="6681" y="5940"/>
                  <a:pt x="6637" y="5917"/>
                  <a:pt x="6592" y="5917"/>
                </a:cubicBezTo>
                <a:close/>
                <a:moveTo>
                  <a:pt x="4070" y="5976"/>
                </a:moveTo>
                <a:cubicBezTo>
                  <a:pt x="4023" y="5976"/>
                  <a:pt x="3977" y="6001"/>
                  <a:pt x="3954" y="6045"/>
                </a:cubicBezTo>
                <a:cubicBezTo>
                  <a:pt x="3920" y="6109"/>
                  <a:pt x="3944" y="6189"/>
                  <a:pt x="4008" y="6223"/>
                </a:cubicBezTo>
                <a:lnTo>
                  <a:pt x="4011" y="6224"/>
                </a:lnTo>
                <a:cubicBezTo>
                  <a:pt x="4029" y="6235"/>
                  <a:pt x="4049" y="6239"/>
                  <a:pt x="4068" y="6240"/>
                </a:cubicBezTo>
                <a:cubicBezTo>
                  <a:pt x="4068" y="6240"/>
                  <a:pt x="4069" y="6240"/>
                  <a:pt x="4070" y="6240"/>
                </a:cubicBezTo>
                <a:cubicBezTo>
                  <a:pt x="4118" y="6240"/>
                  <a:pt x="4164" y="6214"/>
                  <a:pt x="4188" y="6168"/>
                </a:cubicBezTo>
                <a:cubicBezTo>
                  <a:pt x="4222" y="6104"/>
                  <a:pt x="4196" y="6024"/>
                  <a:pt x="4132" y="5991"/>
                </a:cubicBezTo>
                <a:cubicBezTo>
                  <a:pt x="4112" y="5981"/>
                  <a:pt x="4091" y="5976"/>
                  <a:pt x="4070" y="5976"/>
                </a:cubicBezTo>
                <a:close/>
                <a:moveTo>
                  <a:pt x="4558" y="6172"/>
                </a:moveTo>
                <a:cubicBezTo>
                  <a:pt x="4501" y="6172"/>
                  <a:pt x="4448" y="6209"/>
                  <a:pt x="4432" y="6267"/>
                </a:cubicBezTo>
                <a:cubicBezTo>
                  <a:pt x="4411" y="6337"/>
                  <a:pt x="4451" y="6409"/>
                  <a:pt x="4522" y="6429"/>
                </a:cubicBezTo>
                <a:lnTo>
                  <a:pt x="4523" y="6430"/>
                </a:lnTo>
                <a:cubicBezTo>
                  <a:pt x="4534" y="6433"/>
                  <a:pt x="4545" y="6434"/>
                  <a:pt x="4556" y="6435"/>
                </a:cubicBezTo>
                <a:cubicBezTo>
                  <a:pt x="4557" y="6435"/>
                  <a:pt x="4558" y="6435"/>
                  <a:pt x="4558" y="6435"/>
                </a:cubicBezTo>
                <a:cubicBezTo>
                  <a:pt x="4615" y="6435"/>
                  <a:pt x="4668" y="6397"/>
                  <a:pt x="4684" y="6339"/>
                </a:cubicBezTo>
                <a:cubicBezTo>
                  <a:pt x="4705" y="6270"/>
                  <a:pt x="4664" y="6197"/>
                  <a:pt x="4594" y="6177"/>
                </a:cubicBezTo>
                <a:cubicBezTo>
                  <a:pt x="4582" y="6173"/>
                  <a:pt x="4570" y="6172"/>
                  <a:pt x="4558" y="6172"/>
                </a:cubicBezTo>
                <a:close/>
                <a:moveTo>
                  <a:pt x="5618" y="6349"/>
                </a:moveTo>
                <a:cubicBezTo>
                  <a:pt x="5693" y="6349"/>
                  <a:pt x="5765" y="6379"/>
                  <a:pt x="5819" y="6433"/>
                </a:cubicBezTo>
                <a:lnTo>
                  <a:pt x="6833" y="7446"/>
                </a:lnTo>
                <a:cubicBezTo>
                  <a:pt x="6926" y="7541"/>
                  <a:pt x="6943" y="7684"/>
                  <a:pt x="6874" y="7797"/>
                </a:cubicBezTo>
                <a:cubicBezTo>
                  <a:pt x="6874" y="7797"/>
                  <a:pt x="6873" y="7798"/>
                  <a:pt x="6873" y="7798"/>
                </a:cubicBezTo>
                <a:cubicBezTo>
                  <a:pt x="6849" y="7837"/>
                  <a:pt x="6824" y="7875"/>
                  <a:pt x="6798" y="7911"/>
                </a:cubicBezTo>
                <a:lnTo>
                  <a:pt x="5374" y="6487"/>
                </a:lnTo>
                <a:lnTo>
                  <a:pt x="5374" y="6485"/>
                </a:lnTo>
                <a:lnTo>
                  <a:pt x="5375" y="6485"/>
                </a:lnTo>
                <a:cubicBezTo>
                  <a:pt x="5420" y="6410"/>
                  <a:pt x="5497" y="6362"/>
                  <a:pt x="5584" y="6351"/>
                </a:cubicBezTo>
                <a:cubicBezTo>
                  <a:pt x="5595" y="6350"/>
                  <a:pt x="5606" y="6349"/>
                  <a:pt x="5618" y="6349"/>
                </a:cubicBezTo>
                <a:close/>
                <a:moveTo>
                  <a:pt x="5278" y="0"/>
                </a:moveTo>
                <a:cubicBezTo>
                  <a:pt x="3828" y="0"/>
                  <a:pt x="2510" y="823"/>
                  <a:pt x="1869" y="2112"/>
                </a:cubicBezTo>
                <a:lnTo>
                  <a:pt x="1825" y="2067"/>
                </a:lnTo>
                <a:cubicBezTo>
                  <a:pt x="1717" y="1959"/>
                  <a:pt x="1599" y="1916"/>
                  <a:pt x="1480" y="1916"/>
                </a:cubicBezTo>
                <a:cubicBezTo>
                  <a:pt x="1279" y="1916"/>
                  <a:pt x="1074" y="2036"/>
                  <a:pt x="897" y="2171"/>
                </a:cubicBezTo>
                <a:cubicBezTo>
                  <a:pt x="895" y="2173"/>
                  <a:pt x="891" y="2175"/>
                  <a:pt x="889" y="2177"/>
                </a:cubicBezTo>
                <a:cubicBezTo>
                  <a:pt x="284" y="2688"/>
                  <a:pt x="0" y="3499"/>
                  <a:pt x="175" y="4287"/>
                </a:cubicBezTo>
                <a:cubicBezTo>
                  <a:pt x="190" y="4349"/>
                  <a:pt x="244" y="4390"/>
                  <a:pt x="304" y="4390"/>
                </a:cubicBezTo>
                <a:cubicBezTo>
                  <a:pt x="313" y="4390"/>
                  <a:pt x="323" y="4389"/>
                  <a:pt x="333" y="4387"/>
                </a:cubicBezTo>
                <a:cubicBezTo>
                  <a:pt x="403" y="4371"/>
                  <a:pt x="448" y="4301"/>
                  <a:pt x="432" y="4230"/>
                </a:cubicBezTo>
                <a:cubicBezTo>
                  <a:pt x="287" y="3578"/>
                  <a:pt x="500" y="2907"/>
                  <a:pt x="971" y="2456"/>
                </a:cubicBezTo>
                <a:lnTo>
                  <a:pt x="2369" y="3854"/>
                </a:lnTo>
                <a:lnTo>
                  <a:pt x="2186" y="3966"/>
                </a:lnTo>
                <a:cubicBezTo>
                  <a:pt x="1956" y="4108"/>
                  <a:pt x="1864" y="4392"/>
                  <a:pt x="1968" y="4642"/>
                </a:cubicBezTo>
                <a:cubicBezTo>
                  <a:pt x="2211" y="5231"/>
                  <a:pt x="2565" y="5751"/>
                  <a:pt x="3021" y="6189"/>
                </a:cubicBezTo>
                <a:cubicBezTo>
                  <a:pt x="3433" y="6586"/>
                  <a:pt x="3912" y="6899"/>
                  <a:pt x="4445" y="7119"/>
                </a:cubicBezTo>
                <a:cubicBezTo>
                  <a:pt x="4513" y="7147"/>
                  <a:pt x="4584" y="7161"/>
                  <a:pt x="4653" y="7161"/>
                </a:cubicBezTo>
                <a:cubicBezTo>
                  <a:pt x="4838" y="7161"/>
                  <a:pt x="5016" y="7066"/>
                  <a:pt x="5119" y="6899"/>
                </a:cubicBezTo>
                <a:lnTo>
                  <a:pt x="5232" y="6716"/>
                </a:lnTo>
                <a:lnTo>
                  <a:pt x="6629" y="8114"/>
                </a:lnTo>
                <a:cubicBezTo>
                  <a:pt x="6273" y="8486"/>
                  <a:pt x="5778" y="8698"/>
                  <a:pt x="5264" y="8698"/>
                </a:cubicBezTo>
                <a:cubicBezTo>
                  <a:pt x="5128" y="8698"/>
                  <a:pt x="4991" y="8684"/>
                  <a:pt x="4855" y="8653"/>
                </a:cubicBezTo>
                <a:cubicBezTo>
                  <a:pt x="3893" y="8439"/>
                  <a:pt x="2901" y="7859"/>
                  <a:pt x="2064" y="7022"/>
                </a:cubicBezTo>
                <a:cubicBezTo>
                  <a:pt x="1371" y="6329"/>
                  <a:pt x="854" y="5533"/>
                  <a:pt x="572" y="4721"/>
                </a:cubicBezTo>
                <a:cubicBezTo>
                  <a:pt x="553" y="4666"/>
                  <a:pt x="502" y="4632"/>
                  <a:pt x="448" y="4632"/>
                </a:cubicBezTo>
                <a:cubicBezTo>
                  <a:pt x="434" y="4632"/>
                  <a:pt x="419" y="4635"/>
                  <a:pt x="405" y="4640"/>
                </a:cubicBezTo>
                <a:cubicBezTo>
                  <a:pt x="337" y="4664"/>
                  <a:pt x="301" y="4738"/>
                  <a:pt x="324" y="4806"/>
                </a:cubicBezTo>
                <a:cubicBezTo>
                  <a:pt x="619" y="5656"/>
                  <a:pt x="1156" y="6486"/>
                  <a:pt x="1878" y="7207"/>
                </a:cubicBezTo>
                <a:cubicBezTo>
                  <a:pt x="2750" y="8080"/>
                  <a:pt x="3787" y="8684"/>
                  <a:pt x="4798" y="8910"/>
                </a:cubicBezTo>
                <a:cubicBezTo>
                  <a:pt x="4943" y="8942"/>
                  <a:pt x="5089" y="8958"/>
                  <a:pt x="5236" y="8958"/>
                </a:cubicBezTo>
                <a:cubicBezTo>
                  <a:pt x="5969" y="8958"/>
                  <a:pt x="6697" y="8569"/>
                  <a:pt x="7097" y="7936"/>
                </a:cubicBezTo>
                <a:cubicBezTo>
                  <a:pt x="7230" y="7719"/>
                  <a:pt x="7198" y="7441"/>
                  <a:pt x="7018" y="7261"/>
                </a:cubicBezTo>
                <a:lnTo>
                  <a:pt x="6005" y="6247"/>
                </a:lnTo>
                <a:cubicBezTo>
                  <a:pt x="5900" y="6143"/>
                  <a:pt x="5763" y="6087"/>
                  <a:pt x="5619" y="6087"/>
                </a:cubicBezTo>
                <a:cubicBezTo>
                  <a:pt x="5597" y="6087"/>
                  <a:pt x="5575" y="6088"/>
                  <a:pt x="5554" y="6091"/>
                </a:cubicBezTo>
                <a:cubicBezTo>
                  <a:pt x="5386" y="6110"/>
                  <a:pt x="5239" y="6204"/>
                  <a:pt x="5151" y="6347"/>
                </a:cubicBezTo>
                <a:lnTo>
                  <a:pt x="4895" y="6761"/>
                </a:lnTo>
                <a:cubicBezTo>
                  <a:pt x="4842" y="6849"/>
                  <a:pt x="4749" y="6898"/>
                  <a:pt x="4653" y="6898"/>
                </a:cubicBezTo>
                <a:cubicBezTo>
                  <a:pt x="4617" y="6898"/>
                  <a:pt x="4581" y="6891"/>
                  <a:pt x="4546" y="6876"/>
                </a:cubicBezTo>
                <a:cubicBezTo>
                  <a:pt x="4044" y="6669"/>
                  <a:pt x="3591" y="6374"/>
                  <a:pt x="3202" y="6000"/>
                </a:cubicBezTo>
                <a:cubicBezTo>
                  <a:pt x="2774" y="5587"/>
                  <a:pt x="2440" y="5096"/>
                  <a:pt x="2210" y="4541"/>
                </a:cubicBezTo>
                <a:cubicBezTo>
                  <a:pt x="2156" y="4411"/>
                  <a:pt x="2205" y="4264"/>
                  <a:pt x="2324" y="4190"/>
                </a:cubicBezTo>
                <a:lnTo>
                  <a:pt x="2739" y="3934"/>
                </a:lnTo>
                <a:cubicBezTo>
                  <a:pt x="2882" y="3846"/>
                  <a:pt x="2976" y="3699"/>
                  <a:pt x="2995" y="3531"/>
                </a:cubicBezTo>
                <a:cubicBezTo>
                  <a:pt x="3015" y="3365"/>
                  <a:pt x="2957" y="3200"/>
                  <a:pt x="2838" y="3080"/>
                </a:cubicBezTo>
                <a:lnTo>
                  <a:pt x="2066" y="2308"/>
                </a:lnTo>
                <a:cubicBezTo>
                  <a:pt x="2224" y="1968"/>
                  <a:pt x="2433" y="1661"/>
                  <a:pt x="2681" y="1395"/>
                </a:cubicBezTo>
                <a:lnTo>
                  <a:pt x="2792" y="1506"/>
                </a:lnTo>
                <a:cubicBezTo>
                  <a:pt x="2817" y="1532"/>
                  <a:pt x="2851" y="1544"/>
                  <a:pt x="2885" y="1544"/>
                </a:cubicBezTo>
                <a:cubicBezTo>
                  <a:pt x="2918" y="1544"/>
                  <a:pt x="2952" y="1532"/>
                  <a:pt x="2978" y="1506"/>
                </a:cubicBezTo>
                <a:cubicBezTo>
                  <a:pt x="3029" y="1454"/>
                  <a:pt x="3029" y="1372"/>
                  <a:pt x="2978" y="1321"/>
                </a:cubicBezTo>
                <a:lnTo>
                  <a:pt x="2866" y="1209"/>
                </a:lnTo>
                <a:cubicBezTo>
                  <a:pt x="3479" y="641"/>
                  <a:pt x="4284" y="297"/>
                  <a:pt x="5147" y="265"/>
                </a:cubicBezTo>
                <a:lnTo>
                  <a:pt x="5147" y="393"/>
                </a:lnTo>
                <a:cubicBezTo>
                  <a:pt x="5147" y="465"/>
                  <a:pt x="5206" y="524"/>
                  <a:pt x="5278" y="524"/>
                </a:cubicBezTo>
                <a:cubicBezTo>
                  <a:pt x="5351" y="524"/>
                  <a:pt x="5410" y="465"/>
                  <a:pt x="5410" y="393"/>
                </a:cubicBezTo>
                <a:lnTo>
                  <a:pt x="5410" y="265"/>
                </a:lnTo>
                <a:cubicBezTo>
                  <a:pt x="6288" y="297"/>
                  <a:pt x="7085" y="651"/>
                  <a:pt x="7689" y="1211"/>
                </a:cubicBezTo>
                <a:lnTo>
                  <a:pt x="7579" y="1321"/>
                </a:lnTo>
                <a:cubicBezTo>
                  <a:pt x="7528" y="1372"/>
                  <a:pt x="7528" y="1455"/>
                  <a:pt x="7579" y="1506"/>
                </a:cubicBezTo>
                <a:cubicBezTo>
                  <a:pt x="7605" y="1532"/>
                  <a:pt x="7638" y="1544"/>
                  <a:pt x="7672" y="1544"/>
                </a:cubicBezTo>
                <a:cubicBezTo>
                  <a:pt x="7705" y="1544"/>
                  <a:pt x="7739" y="1532"/>
                  <a:pt x="7764" y="1506"/>
                </a:cubicBezTo>
                <a:lnTo>
                  <a:pt x="7874" y="1396"/>
                </a:lnTo>
                <a:cubicBezTo>
                  <a:pt x="8435" y="2000"/>
                  <a:pt x="8788" y="2798"/>
                  <a:pt x="8820" y="3675"/>
                </a:cubicBezTo>
                <a:lnTo>
                  <a:pt x="8692" y="3675"/>
                </a:lnTo>
                <a:cubicBezTo>
                  <a:pt x="8620" y="3675"/>
                  <a:pt x="8562" y="3734"/>
                  <a:pt x="8562" y="3807"/>
                </a:cubicBezTo>
                <a:cubicBezTo>
                  <a:pt x="8562" y="3880"/>
                  <a:pt x="8620" y="3938"/>
                  <a:pt x="8692" y="3938"/>
                </a:cubicBezTo>
                <a:lnTo>
                  <a:pt x="8820" y="3938"/>
                </a:lnTo>
                <a:cubicBezTo>
                  <a:pt x="8789" y="4797"/>
                  <a:pt x="8449" y="5602"/>
                  <a:pt x="7876" y="6219"/>
                </a:cubicBezTo>
                <a:lnTo>
                  <a:pt x="7764" y="6107"/>
                </a:lnTo>
                <a:cubicBezTo>
                  <a:pt x="7738" y="6081"/>
                  <a:pt x="7705" y="6068"/>
                  <a:pt x="7671" y="6068"/>
                </a:cubicBezTo>
                <a:cubicBezTo>
                  <a:pt x="7637" y="6068"/>
                  <a:pt x="7604" y="6081"/>
                  <a:pt x="7578" y="6107"/>
                </a:cubicBezTo>
                <a:cubicBezTo>
                  <a:pt x="7527" y="6158"/>
                  <a:pt x="7527" y="6241"/>
                  <a:pt x="7578" y="6293"/>
                </a:cubicBezTo>
                <a:lnTo>
                  <a:pt x="7690" y="6404"/>
                </a:lnTo>
                <a:cubicBezTo>
                  <a:pt x="7545" y="6540"/>
                  <a:pt x="7386" y="6664"/>
                  <a:pt x="7218" y="6775"/>
                </a:cubicBezTo>
                <a:cubicBezTo>
                  <a:pt x="7157" y="6814"/>
                  <a:pt x="7140" y="6896"/>
                  <a:pt x="7179" y="6957"/>
                </a:cubicBezTo>
                <a:cubicBezTo>
                  <a:pt x="7204" y="6995"/>
                  <a:pt x="7247" y="7016"/>
                  <a:pt x="7289" y="7016"/>
                </a:cubicBezTo>
                <a:cubicBezTo>
                  <a:pt x="7314" y="7016"/>
                  <a:pt x="7339" y="7009"/>
                  <a:pt x="7362" y="6994"/>
                </a:cubicBezTo>
                <a:cubicBezTo>
                  <a:pt x="8441" y="6287"/>
                  <a:pt x="9085" y="5096"/>
                  <a:pt x="9085" y="3808"/>
                </a:cubicBezTo>
                <a:cubicBezTo>
                  <a:pt x="9085" y="2790"/>
                  <a:pt x="8689" y="1834"/>
                  <a:pt x="7970" y="1116"/>
                </a:cubicBezTo>
                <a:lnTo>
                  <a:pt x="7970" y="1115"/>
                </a:lnTo>
                <a:cubicBezTo>
                  <a:pt x="7251" y="397"/>
                  <a:pt x="6295" y="0"/>
                  <a:pt x="5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2"/>
          <p:cNvSpPr/>
          <p:nvPr/>
        </p:nvSpPr>
        <p:spPr>
          <a:xfrm>
            <a:off x="8313757" y="993726"/>
            <a:ext cx="319883" cy="315552"/>
          </a:xfrm>
          <a:custGeom>
            <a:avLst/>
            <a:gdLst/>
            <a:ahLst/>
            <a:cxnLst/>
            <a:rect l="l" t="t" r="r" b="b"/>
            <a:pathLst>
              <a:path w="9085" h="8962" extrusionOk="0">
                <a:moveTo>
                  <a:pt x="1437" y="2169"/>
                </a:moveTo>
                <a:cubicBezTo>
                  <a:pt x="1511" y="2169"/>
                  <a:pt x="1583" y="2198"/>
                  <a:pt x="1639" y="2253"/>
                </a:cubicBezTo>
                <a:lnTo>
                  <a:pt x="2653" y="3266"/>
                </a:lnTo>
                <a:cubicBezTo>
                  <a:pt x="2715" y="3329"/>
                  <a:pt x="2744" y="3414"/>
                  <a:pt x="2734" y="3501"/>
                </a:cubicBezTo>
                <a:cubicBezTo>
                  <a:pt x="2724" y="3589"/>
                  <a:pt x="2676" y="3666"/>
                  <a:pt x="2600" y="3711"/>
                </a:cubicBezTo>
                <a:lnTo>
                  <a:pt x="2599" y="3712"/>
                </a:lnTo>
                <a:lnTo>
                  <a:pt x="1174" y="2287"/>
                </a:lnTo>
                <a:cubicBezTo>
                  <a:pt x="1210" y="2262"/>
                  <a:pt x="1248" y="2236"/>
                  <a:pt x="1287" y="2212"/>
                </a:cubicBezTo>
                <a:cubicBezTo>
                  <a:pt x="1334" y="2183"/>
                  <a:pt x="1386" y="2169"/>
                  <a:pt x="1437" y="2169"/>
                </a:cubicBezTo>
                <a:close/>
                <a:moveTo>
                  <a:pt x="6187" y="1057"/>
                </a:moveTo>
                <a:cubicBezTo>
                  <a:pt x="6669" y="1067"/>
                  <a:pt x="7067" y="1451"/>
                  <a:pt x="7091" y="1932"/>
                </a:cubicBezTo>
                <a:cubicBezTo>
                  <a:pt x="7105" y="2188"/>
                  <a:pt x="7015" y="2431"/>
                  <a:pt x="6838" y="2618"/>
                </a:cubicBezTo>
                <a:cubicBezTo>
                  <a:pt x="6719" y="2743"/>
                  <a:pt x="6567" y="2833"/>
                  <a:pt x="6398" y="2876"/>
                </a:cubicBezTo>
                <a:cubicBezTo>
                  <a:pt x="6340" y="2891"/>
                  <a:pt x="6300" y="2944"/>
                  <a:pt x="6300" y="3003"/>
                </a:cubicBezTo>
                <a:lnTo>
                  <a:pt x="6300" y="3603"/>
                </a:lnTo>
                <a:cubicBezTo>
                  <a:pt x="6300" y="3675"/>
                  <a:pt x="6241" y="3734"/>
                  <a:pt x="6168" y="3734"/>
                </a:cubicBezTo>
                <a:cubicBezTo>
                  <a:pt x="6096" y="3734"/>
                  <a:pt x="6037" y="3675"/>
                  <a:pt x="6037" y="3603"/>
                </a:cubicBezTo>
                <a:lnTo>
                  <a:pt x="6037" y="2774"/>
                </a:lnTo>
                <a:cubicBezTo>
                  <a:pt x="6037" y="2701"/>
                  <a:pt x="6096" y="2642"/>
                  <a:pt x="6168" y="2642"/>
                </a:cubicBezTo>
                <a:cubicBezTo>
                  <a:pt x="6351" y="2642"/>
                  <a:pt x="6522" y="2570"/>
                  <a:pt x="6648" y="2436"/>
                </a:cubicBezTo>
                <a:cubicBezTo>
                  <a:pt x="6775" y="2304"/>
                  <a:pt x="6839" y="2129"/>
                  <a:pt x="6829" y="1946"/>
                </a:cubicBezTo>
                <a:cubicBezTo>
                  <a:pt x="6811" y="1601"/>
                  <a:pt x="6527" y="1327"/>
                  <a:pt x="6182" y="1320"/>
                </a:cubicBezTo>
                <a:lnTo>
                  <a:pt x="6168" y="1320"/>
                </a:lnTo>
                <a:cubicBezTo>
                  <a:pt x="5840" y="1320"/>
                  <a:pt x="5559" y="1564"/>
                  <a:pt x="5513" y="1889"/>
                </a:cubicBezTo>
                <a:cubicBezTo>
                  <a:pt x="5509" y="1919"/>
                  <a:pt x="5507" y="1950"/>
                  <a:pt x="5507" y="1981"/>
                </a:cubicBezTo>
                <a:cubicBezTo>
                  <a:pt x="5507" y="2054"/>
                  <a:pt x="5448" y="2113"/>
                  <a:pt x="5376" y="2113"/>
                </a:cubicBezTo>
                <a:cubicBezTo>
                  <a:pt x="5303" y="2113"/>
                  <a:pt x="5244" y="2054"/>
                  <a:pt x="5244" y="1981"/>
                </a:cubicBezTo>
                <a:cubicBezTo>
                  <a:pt x="5244" y="1938"/>
                  <a:pt x="5247" y="1895"/>
                  <a:pt x="5253" y="1853"/>
                </a:cubicBezTo>
                <a:cubicBezTo>
                  <a:pt x="5317" y="1395"/>
                  <a:pt x="5708" y="1057"/>
                  <a:pt x="6168" y="1057"/>
                </a:cubicBezTo>
                <a:close/>
                <a:moveTo>
                  <a:pt x="6168" y="795"/>
                </a:moveTo>
                <a:cubicBezTo>
                  <a:pt x="5578" y="795"/>
                  <a:pt x="5075" y="1230"/>
                  <a:pt x="4994" y="1817"/>
                </a:cubicBezTo>
                <a:cubicBezTo>
                  <a:pt x="4985" y="1870"/>
                  <a:pt x="4982" y="1926"/>
                  <a:pt x="4982" y="1981"/>
                </a:cubicBezTo>
                <a:cubicBezTo>
                  <a:pt x="4982" y="2198"/>
                  <a:pt x="5158" y="2374"/>
                  <a:pt x="5376" y="2374"/>
                </a:cubicBezTo>
                <a:cubicBezTo>
                  <a:pt x="5593" y="2374"/>
                  <a:pt x="5770" y="2198"/>
                  <a:pt x="5770" y="1981"/>
                </a:cubicBezTo>
                <a:cubicBezTo>
                  <a:pt x="5770" y="1962"/>
                  <a:pt x="5771" y="1943"/>
                  <a:pt x="5773" y="1925"/>
                </a:cubicBezTo>
                <a:cubicBezTo>
                  <a:pt x="5801" y="1730"/>
                  <a:pt x="5971" y="1582"/>
                  <a:pt x="6168" y="1582"/>
                </a:cubicBezTo>
                <a:lnTo>
                  <a:pt x="6177" y="1582"/>
                </a:lnTo>
                <a:cubicBezTo>
                  <a:pt x="6385" y="1586"/>
                  <a:pt x="6556" y="1751"/>
                  <a:pt x="6567" y="1959"/>
                </a:cubicBezTo>
                <a:cubicBezTo>
                  <a:pt x="6573" y="2070"/>
                  <a:pt x="6534" y="2176"/>
                  <a:pt x="6458" y="2255"/>
                </a:cubicBezTo>
                <a:cubicBezTo>
                  <a:pt x="6381" y="2336"/>
                  <a:pt x="6279" y="2380"/>
                  <a:pt x="6168" y="2380"/>
                </a:cubicBezTo>
                <a:cubicBezTo>
                  <a:pt x="5951" y="2380"/>
                  <a:pt x="5775" y="2557"/>
                  <a:pt x="5775" y="2774"/>
                </a:cubicBezTo>
                <a:lnTo>
                  <a:pt x="5775" y="3603"/>
                </a:lnTo>
                <a:cubicBezTo>
                  <a:pt x="5775" y="3820"/>
                  <a:pt x="5951" y="3997"/>
                  <a:pt x="6168" y="3997"/>
                </a:cubicBezTo>
                <a:cubicBezTo>
                  <a:pt x="6386" y="3997"/>
                  <a:pt x="6563" y="3820"/>
                  <a:pt x="6563" y="3603"/>
                </a:cubicBezTo>
                <a:lnTo>
                  <a:pt x="6563" y="3100"/>
                </a:lnTo>
                <a:cubicBezTo>
                  <a:pt x="6740" y="3038"/>
                  <a:pt x="6899" y="2934"/>
                  <a:pt x="7029" y="2798"/>
                </a:cubicBezTo>
                <a:cubicBezTo>
                  <a:pt x="7255" y="2560"/>
                  <a:pt x="7371" y="2247"/>
                  <a:pt x="7353" y="1918"/>
                </a:cubicBezTo>
                <a:lnTo>
                  <a:pt x="7353" y="1918"/>
                </a:lnTo>
                <a:lnTo>
                  <a:pt x="7353" y="1919"/>
                </a:lnTo>
                <a:cubicBezTo>
                  <a:pt x="7321" y="1301"/>
                  <a:pt x="6812" y="808"/>
                  <a:pt x="6193" y="795"/>
                </a:cubicBezTo>
                <a:cubicBezTo>
                  <a:pt x="6185" y="795"/>
                  <a:pt x="6177" y="795"/>
                  <a:pt x="6168" y="795"/>
                </a:cubicBezTo>
                <a:close/>
                <a:moveTo>
                  <a:pt x="6170" y="4515"/>
                </a:moveTo>
                <a:cubicBezTo>
                  <a:pt x="6243" y="4515"/>
                  <a:pt x="6302" y="4573"/>
                  <a:pt x="6302" y="4646"/>
                </a:cubicBezTo>
                <a:cubicBezTo>
                  <a:pt x="6302" y="4718"/>
                  <a:pt x="6243" y="4777"/>
                  <a:pt x="6170" y="4777"/>
                </a:cubicBezTo>
                <a:cubicBezTo>
                  <a:pt x="6098" y="4777"/>
                  <a:pt x="6039" y="4718"/>
                  <a:pt x="6039" y="4646"/>
                </a:cubicBezTo>
                <a:cubicBezTo>
                  <a:pt x="6039" y="4573"/>
                  <a:pt x="6098" y="4515"/>
                  <a:pt x="6170" y="4515"/>
                </a:cubicBezTo>
                <a:close/>
                <a:moveTo>
                  <a:pt x="6170" y="4252"/>
                </a:moveTo>
                <a:cubicBezTo>
                  <a:pt x="5953" y="4252"/>
                  <a:pt x="5777" y="4429"/>
                  <a:pt x="5777" y="4646"/>
                </a:cubicBezTo>
                <a:cubicBezTo>
                  <a:pt x="5777" y="4863"/>
                  <a:pt x="5953" y="5039"/>
                  <a:pt x="6170" y="5039"/>
                </a:cubicBezTo>
                <a:cubicBezTo>
                  <a:pt x="6388" y="5039"/>
                  <a:pt x="6565" y="4863"/>
                  <a:pt x="6565" y="4646"/>
                </a:cubicBezTo>
                <a:cubicBezTo>
                  <a:pt x="6565" y="4429"/>
                  <a:pt x="6388" y="4252"/>
                  <a:pt x="6170" y="4252"/>
                </a:cubicBezTo>
                <a:close/>
                <a:moveTo>
                  <a:pt x="6169" y="0"/>
                </a:moveTo>
                <a:cubicBezTo>
                  <a:pt x="6155" y="0"/>
                  <a:pt x="6140" y="0"/>
                  <a:pt x="6126" y="1"/>
                </a:cubicBezTo>
                <a:cubicBezTo>
                  <a:pt x="4679" y="22"/>
                  <a:pt x="3454" y="1121"/>
                  <a:pt x="3275" y="2558"/>
                </a:cubicBezTo>
                <a:cubicBezTo>
                  <a:pt x="3265" y="2629"/>
                  <a:pt x="3316" y="2694"/>
                  <a:pt x="3389" y="2703"/>
                </a:cubicBezTo>
                <a:cubicBezTo>
                  <a:pt x="3394" y="2704"/>
                  <a:pt x="3400" y="2705"/>
                  <a:pt x="3405" y="2705"/>
                </a:cubicBezTo>
                <a:cubicBezTo>
                  <a:pt x="3470" y="2705"/>
                  <a:pt x="3527" y="2655"/>
                  <a:pt x="3535" y="2590"/>
                </a:cubicBezTo>
                <a:cubicBezTo>
                  <a:pt x="3698" y="1283"/>
                  <a:pt x="4813" y="283"/>
                  <a:pt x="6129" y="263"/>
                </a:cubicBezTo>
                <a:cubicBezTo>
                  <a:pt x="6142" y="263"/>
                  <a:pt x="6155" y="263"/>
                  <a:pt x="6169" y="263"/>
                </a:cubicBezTo>
                <a:cubicBezTo>
                  <a:pt x="6871" y="263"/>
                  <a:pt x="7530" y="533"/>
                  <a:pt x="8031" y="1027"/>
                </a:cubicBezTo>
                <a:cubicBezTo>
                  <a:pt x="8541" y="1530"/>
                  <a:pt x="8822" y="2201"/>
                  <a:pt x="8822" y="2917"/>
                </a:cubicBezTo>
                <a:cubicBezTo>
                  <a:pt x="8822" y="3633"/>
                  <a:pt x="8552" y="4278"/>
                  <a:pt x="8061" y="4776"/>
                </a:cubicBezTo>
                <a:cubicBezTo>
                  <a:pt x="7572" y="5275"/>
                  <a:pt x="6918" y="5557"/>
                  <a:pt x="6220" y="5570"/>
                </a:cubicBezTo>
                <a:lnTo>
                  <a:pt x="3970" y="5570"/>
                </a:lnTo>
                <a:lnTo>
                  <a:pt x="4387" y="5324"/>
                </a:lnTo>
                <a:cubicBezTo>
                  <a:pt x="4457" y="5283"/>
                  <a:pt x="4502" y="5210"/>
                  <a:pt x="4509" y="5130"/>
                </a:cubicBezTo>
                <a:cubicBezTo>
                  <a:pt x="4517" y="5050"/>
                  <a:pt x="4486" y="4970"/>
                  <a:pt x="4424" y="4917"/>
                </a:cubicBezTo>
                <a:cubicBezTo>
                  <a:pt x="3888" y="4449"/>
                  <a:pt x="3568" y="3804"/>
                  <a:pt x="3521" y="3097"/>
                </a:cubicBezTo>
                <a:cubicBezTo>
                  <a:pt x="3516" y="3027"/>
                  <a:pt x="3459" y="2974"/>
                  <a:pt x="3391" y="2974"/>
                </a:cubicBezTo>
                <a:cubicBezTo>
                  <a:pt x="3388" y="2974"/>
                  <a:pt x="3385" y="2974"/>
                  <a:pt x="3381" y="2975"/>
                </a:cubicBezTo>
                <a:cubicBezTo>
                  <a:pt x="3309" y="2979"/>
                  <a:pt x="3254" y="3042"/>
                  <a:pt x="3258" y="3114"/>
                </a:cubicBezTo>
                <a:cubicBezTo>
                  <a:pt x="3310" y="3886"/>
                  <a:pt x="3659" y="4592"/>
                  <a:pt x="4241" y="5105"/>
                </a:cubicBezTo>
                <a:lnTo>
                  <a:pt x="3728" y="5409"/>
                </a:lnTo>
                <a:cubicBezTo>
                  <a:pt x="3639" y="5461"/>
                  <a:pt x="3598" y="5565"/>
                  <a:pt x="3625" y="5665"/>
                </a:cubicBezTo>
                <a:cubicBezTo>
                  <a:pt x="3652" y="5766"/>
                  <a:pt x="3740" y="5833"/>
                  <a:pt x="3845" y="5833"/>
                </a:cubicBezTo>
                <a:lnTo>
                  <a:pt x="6223" y="5833"/>
                </a:lnTo>
                <a:cubicBezTo>
                  <a:pt x="6991" y="5818"/>
                  <a:pt x="7710" y="5509"/>
                  <a:pt x="8248" y="4961"/>
                </a:cubicBezTo>
                <a:cubicBezTo>
                  <a:pt x="8788" y="4412"/>
                  <a:pt x="9085" y="3687"/>
                  <a:pt x="9085" y="2917"/>
                </a:cubicBezTo>
                <a:cubicBezTo>
                  <a:pt x="9085" y="2130"/>
                  <a:pt x="8775" y="1392"/>
                  <a:pt x="8215" y="841"/>
                </a:cubicBezTo>
                <a:lnTo>
                  <a:pt x="8215" y="840"/>
                </a:lnTo>
                <a:cubicBezTo>
                  <a:pt x="7666" y="298"/>
                  <a:pt x="6940" y="0"/>
                  <a:pt x="6169" y="0"/>
                </a:cubicBezTo>
                <a:close/>
                <a:moveTo>
                  <a:pt x="5617" y="6349"/>
                </a:moveTo>
                <a:cubicBezTo>
                  <a:pt x="5692" y="6349"/>
                  <a:pt x="5764" y="6379"/>
                  <a:pt x="5818" y="6433"/>
                </a:cubicBezTo>
                <a:lnTo>
                  <a:pt x="6832" y="7446"/>
                </a:lnTo>
                <a:cubicBezTo>
                  <a:pt x="6926" y="7541"/>
                  <a:pt x="6942" y="7684"/>
                  <a:pt x="6873" y="7797"/>
                </a:cubicBezTo>
                <a:lnTo>
                  <a:pt x="6874" y="7797"/>
                </a:lnTo>
                <a:cubicBezTo>
                  <a:pt x="6874" y="7797"/>
                  <a:pt x="6873" y="7798"/>
                  <a:pt x="6873" y="7798"/>
                </a:cubicBezTo>
                <a:cubicBezTo>
                  <a:pt x="6849" y="7838"/>
                  <a:pt x="6823" y="7875"/>
                  <a:pt x="6797" y="7911"/>
                </a:cubicBezTo>
                <a:lnTo>
                  <a:pt x="5372" y="6487"/>
                </a:lnTo>
                <a:lnTo>
                  <a:pt x="5373" y="6485"/>
                </a:lnTo>
                <a:cubicBezTo>
                  <a:pt x="5420" y="6410"/>
                  <a:pt x="5497" y="6362"/>
                  <a:pt x="5584" y="6351"/>
                </a:cubicBezTo>
                <a:cubicBezTo>
                  <a:pt x="5595" y="6350"/>
                  <a:pt x="5606" y="6349"/>
                  <a:pt x="5617" y="6349"/>
                </a:cubicBezTo>
                <a:close/>
                <a:moveTo>
                  <a:pt x="1437" y="1906"/>
                </a:moveTo>
                <a:cubicBezTo>
                  <a:pt x="1338" y="1906"/>
                  <a:pt x="1239" y="1933"/>
                  <a:pt x="1149" y="1988"/>
                </a:cubicBezTo>
                <a:cubicBezTo>
                  <a:pt x="1060" y="2043"/>
                  <a:pt x="976" y="2105"/>
                  <a:pt x="897" y="2170"/>
                </a:cubicBezTo>
                <a:cubicBezTo>
                  <a:pt x="895" y="2173"/>
                  <a:pt x="891" y="2175"/>
                  <a:pt x="889" y="2178"/>
                </a:cubicBezTo>
                <a:cubicBezTo>
                  <a:pt x="284" y="2689"/>
                  <a:pt x="0" y="3500"/>
                  <a:pt x="175" y="4288"/>
                </a:cubicBezTo>
                <a:cubicBezTo>
                  <a:pt x="401" y="5298"/>
                  <a:pt x="1005" y="6335"/>
                  <a:pt x="1878" y="7207"/>
                </a:cubicBezTo>
                <a:cubicBezTo>
                  <a:pt x="2323" y="7652"/>
                  <a:pt x="2809" y="8027"/>
                  <a:pt x="3324" y="8323"/>
                </a:cubicBezTo>
                <a:cubicBezTo>
                  <a:pt x="3345" y="8335"/>
                  <a:pt x="3368" y="8340"/>
                  <a:pt x="3390" y="8340"/>
                </a:cubicBezTo>
                <a:cubicBezTo>
                  <a:pt x="3435" y="8340"/>
                  <a:pt x="3479" y="8317"/>
                  <a:pt x="3503" y="8274"/>
                </a:cubicBezTo>
                <a:cubicBezTo>
                  <a:pt x="3540" y="8211"/>
                  <a:pt x="3518" y="8131"/>
                  <a:pt x="3455" y="8095"/>
                </a:cubicBezTo>
                <a:cubicBezTo>
                  <a:pt x="2959" y="7811"/>
                  <a:pt x="2491" y="7449"/>
                  <a:pt x="2063" y="7022"/>
                </a:cubicBezTo>
                <a:cubicBezTo>
                  <a:pt x="1226" y="6184"/>
                  <a:pt x="646" y="5192"/>
                  <a:pt x="432" y="4230"/>
                </a:cubicBezTo>
                <a:cubicBezTo>
                  <a:pt x="286" y="3578"/>
                  <a:pt x="500" y="2907"/>
                  <a:pt x="971" y="2456"/>
                </a:cubicBezTo>
                <a:lnTo>
                  <a:pt x="2369" y="3854"/>
                </a:lnTo>
                <a:lnTo>
                  <a:pt x="2186" y="3967"/>
                </a:lnTo>
                <a:cubicBezTo>
                  <a:pt x="1956" y="4109"/>
                  <a:pt x="1864" y="4392"/>
                  <a:pt x="1967" y="4642"/>
                </a:cubicBezTo>
                <a:cubicBezTo>
                  <a:pt x="2211" y="5231"/>
                  <a:pt x="2565" y="5751"/>
                  <a:pt x="3020" y="6190"/>
                </a:cubicBezTo>
                <a:cubicBezTo>
                  <a:pt x="3433" y="6586"/>
                  <a:pt x="3912" y="6899"/>
                  <a:pt x="4445" y="7119"/>
                </a:cubicBezTo>
                <a:cubicBezTo>
                  <a:pt x="4513" y="7147"/>
                  <a:pt x="4584" y="7161"/>
                  <a:pt x="4653" y="7161"/>
                </a:cubicBezTo>
                <a:cubicBezTo>
                  <a:pt x="4838" y="7161"/>
                  <a:pt x="5016" y="7066"/>
                  <a:pt x="5119" y="6899"/>
                </a:cubicBezTo>
                <a:lnTo>
                  <a:pt x="5232" y="6717"/>
                </a:lnTo>
                <a:lnTo>
                  <a:pt x="6629" y="8114"/>
                </a:lnTo>
                <a:cubicBezTo>
                  <a:pt x="6272" y="8486"/>
                  <a:pt x="5778" y="8698"/>
                  <a:pt x="5264" y="8698"/>
                </a:cubicBezTo>
                <a:cubicBezTo>
                  <a:pt x="5128" y="8698"/>
                  <a:pt x="4991" y="8683"/>
                  <a:pt x="4855" y="8653"/>
                </a:cubicBezTo>
                <a:cubicBezTo>
                  <a:pt x="4541" y="8584"/>
                  <a:pt x="4220" y="8473"/>
                  <a:pt x="3898" y="8324"/>
                </a:cubicBezTo>
                <a:cubicBezTo>
                  <a:pt x="3880" y="8316"/>
                  <a:pt x="3862" y="8312"/>
                  <a:pt x="3844" y="8312"/>
                </a:cubicBezTo>
                <a:cubicBezTo>
                  <a:pt x="3794" y="8312"/>
                  <a:pt x="3746" y="8340"/>
                  <a:pt x="3724" y="8388"/>
                </a:cubicBezTo>
                <a:cubicBezTo>
                  <a:pt x="3694" y="8454"/>
                  <a:pt x="3722" y="8532"/>
                  <a:pt x="3788" y="8563"/>
                </a:cubicBezTo>
                <a:cubicBezTo>
                  <a:pt x="4126" y="8719"/>
                  <a:pt x="4466" y="8836"/>
                  <a:pt x="4797" y="8910"/>
                </a:cubicBezTo>
                <a:cubicBezTo>
                  <a:pt x="4952" y="8944"/>
                  <a:pt x="5109" y="8961"/>
                  <a:pt x="5263" y="8961"/>
                </a:cubicBezTo>
                <a:cubicBezTo>
                  <a:pt x="5266" y="8961"/>
                  <a:pt x="5269" y="8961"/>
                  <a:pt x="5271" y="8961"/>
                </a:cubicBezTo>
                <a:cubicBezTo>
                  <a:pt x="6005" y="8961"/>
                  <a:pt x="6711" y="8567"/>
                  <a:pt x="7097" y="7936"/>
                </a:cubicBezTo>
                <a:cubicBezTo>
                  <a:pt x="7230" y="7719"/>
                  <a:pt x="7198" y="7441"/>
                  <a:pt x="7018" y="7261"/>
                </a:cubicBezTo>
                <a:lnTo>
                  <a:pt x="6004" y="6247"/>
                </a:lnTo>
                <a:lnTo>
                  <a:pt x="6004" y="6248"/>
                </a:lnTo>
                <a:cubicBezTo>
                  <a:pt x="5900" y="6143"/>
                  <a:pt x="5762" y="6087"/>
                  <a:pt x="5618" y="6087"/>
                </a:cubicBezTo>
                <a:cubicBezTo>
                  <a:pt x="5597" y="6087"/>
                  <a:pt x="5575" y="6088"/>
                  <a:pt x="5554" y="6091"/>
                </a:cubicBezTo>
                <a:cubicBezTo>
                  <a:pt x="5386" y="6110"/>
                  <a:pt x="5239" y="6203"/>
                  <a:pt x="5151" y="6347"/>
                </a:cubicBezTo>
                <a:lnTo>
                  <a:pt x="4895" y="6761"/>
                </a:lnTo>
                <a:cubicBezTo>
                  <a:pt x="4841" y="6848"/>
                  <a:pt x="4749" y="6898"/>
                  <a:pt x="4653" y="6898"/>
                </a:cubicBezTo>
                <a:cubicBezTo>
                  <a:pt x="4617" y="6898"/>
                  <a:pt x="4581" y="6891"/>
                  <a:pt x="4546" y="6876"/>
                </a:cubicBezTo>
                <a:cubicBezTo>
                  <a:pt x="4043" y="6669"/>
                  <a:pt x="3591" y="6374"/>
                  <a:pt x="3202" y="6001"/>
                </a:cubicBezTo>
                <a:cubicBezTo>
                  <a:pt x="2773" y="5588"/>
                  <a:pt x="2440" y="5096"/>
                  <a:pt x="2210" y="4541"/>
                </a:cubicBezTo>
                <a:cubicBezTo>
                  <a:pt x="2156" y="4412"/>
                  <a:pt x="2204" y="4264"/>
                  <a:pt x="2324" y="4191"/>
                </a:cubicBezTo>
                <a:lnTo>
                  <a:pt x="2738" y="3935"/>
                </a:lnTo>
                <a:cubicBezTo>
                  <a:pt x="2881" y="3846"/>
                  <a:pt x="2975" y="3700"/>
                  <a:pt x="2994" y="3532"/>
                </a:cubicBezTo>
                <a:cubicBezTo>
                  <a:pt x="3014" y="3365"/>
                  <a:pt x="2957" y="3200"/>
                  <a:pt x="2838" y="3081"/>
                </a:cubicBezTo>
                <a:lnTo>
                  <a:pt x="1824" y="2067"/>
                </a:lnTo>
                <a:cubicBezTo>
                  <a:pt x="1718" y="1961"/>
                  <a:pt x="1579" y="1906"/>
                  <a:pt x="1437" y="190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" name="Google Shape;784;p42"/>
          <p:cNvGrpSpPr/>
          <p:nvPr/>
        </p:nvGrpSpPr>
        <p:grpSpPr>
          <a:xfrm>
            <a:off x="6725458" y="1626094"/>
            <a:ext cx="1103083" cy="692666"/>
            <a:chOff x="7304528" y="2195641"/>
            <a:chExt cx="865028" cy="543225"/>
          </a:xfrm>
        </p:grpSpPr>
        <p:sp>
          <p:nvSpPr>
            <p:cNvPr id="785" name="Google Shape;785;p42"/>
            <p:cNvSpPr/>
            <p:nvPr/>
          </p:nvSpPr>
          <p:spPr>
            <a:xfrm>
              <a:off x="7304528" y="2195641"/>
              <a:ext cx="865028" cy="543225"/>
            </a:xfrm>
            <a:custGeom>
              <a:avLst/>
              <a:gdLst/>
              <a:ahLst/>
              <a:cxnLst/>
              <a:rect l="l" t="t" r="r" b="b"/>
              <a:pathLst>
                <a:path w="65199" h="40944" extrusionOk="0">
                  <a:moveTo>
                    <a:pt x="4438" y="0"/>
                  </a:moveTo>
                  <a:cubicBezTo>
                    <a:pt x="1976" y="0"/>
                    <a:pt x="0" y="1976"/>
                    <a:pt x="0" y="4438"/>
                  </a:cubicBezTo>
                  <a:lnTo>
                    <a:pt x="0" y="25624"/>
                  </a:lnTo>
                  <a:cubicBezTo>
                    <a:pt x="0" y="28086"/>
                    <a:pt x="1976" y="30062"/>
                    <a:pt x="4438" y="30062"/>
                  </a:cubicBezTo>
                  <a:lnTo>
                    <a:pt x="44165" y="30062"/>
                  </a:lnTo>
                  <a:cubicBezTo>
                    <a:pt x="44894" y="34469"/>
                    <a:pt x="43861" y="37843"/>
                    <a:pt x="42402" y="40943"/>
                  </a:cubicBezTo>
                  <a:cubicBezTo>
                    <a:pt x="45746" y="38451"/>
                    <a:pt x="47660" y="34894"/>
                    <a:pt x="47904" y="30062"/>
                  </a:cubicBezTo>
                  <a:lnTo>
                    <a:pt x="60791" y="30062"/>
                  </a:lnTo>
                  <a:cubicBezTo>
                    <a:pt x="63223" y="30062"/>
                    <a:pt x="65199" y="28086"/>
                    <a:pt x="65199" y="25624"/>
                  </a:cubicBezTo>
                  <a:lnTo>
                    <a:pt x="65199" y="4438"/>
                  </a:lnTo>
                  <a:cubicBezTo>
                    <a:pt x="65199" y="1976"/>
                    <a:pt x="63223" y="0"/>
                    <a:pt x="607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42"/>
            <p:cNvSpPr/>
            <p:nvPr/>
          </p:nvSpPr>
          <p:spPr>
            <a:xfrm>
              <a:off x="7639241" y="2507772"/>
              <a:ext cx="425462" cy="13"/>
            </a:xfrm>
            <a:custGeom>
              <a:avLst/>
              <a:gdLst/>
              <a:ahLst/>
              <a:cxnLst/>
              <a:rect l="l" t="t" r="r" b="b"/>
              <a:pathLst>
                <a:path w="32068" h="1" fill="none" extrusionOk="0">
                  <a:moveTo>
                    <a:pt x="0" y="1"/>
                  </a:moveTo>
                  <a:lnTo>
                    <a:pt x="32068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7" name="Google Shape;787;p42"/>
            <p:cNvSpPr/>
            <p:nvPr/>
          </p:nvSpPr>
          <p:spPr>
            <a:xfrm>
              <a:off x="7704172" y="2452925"/>
              <a:ext cx="309318" cy="13"/>
            </a:xfrm>
            <a:custGeom>
              <a:avLst/>
              <a:gdLst/>
              <a:ahLst/>
              <a:cxnLst/>
              <a:rect l="l" t="t" r="r" b="b"/>
              <a:pathLst>
                <a:path w="23314" h="1" fill="none" extrusionOk="0">
                  <a:moveTo>
                    <a:pt x="0" y="1"/>
                  </a:moveTo>
                  <a:lnTo>
                    <a:pt x="23314" y="1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2"/>
            <p:cNvSpPr/>
            <p:nvPr/>
          </p:nvSpPr>
          <p:spPr>
            <a:xfrm>
              <a:off x="7639241" y="2397281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2"/>
            <p:cNvSpPr/>
            <p:nvPr/>
          </p:nvSpPr>
          <p:spPr>
            <a:xfrm>
              <a:off x="7639241" y="2340416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2"/>
            <p:cNvSpPr/>
            <p:nvPr/>
          </p:nvSpPr>
          <p:spPr>
            <a:xfrm>
              <a:off x="7639241" y="2281137"/>
              <a:ext cx="460953" cy="13"/>
            </a:xfrm>
            <a:custGeom>
              <a:avLst/>
              <a:gdLst/>
              <a:ahLst/>
              <a:cxnLst/>
              <a:rect l="l" t="t" r="r" b="b"/>
              <a:pathLst>
                <a:path w="34743" h="1" fill="none" extrusionOk="0">
                  <a:moveTo>
                    <a:pt x="0" y="0"/>
                  </a:moveTo>
                  <a:lnTo>
                    <a:pt x="34743" y="0"/>
                  </a:lnTo>
                </a:path>
              </a:pathLst>
            </a:custGeom>
            <a:noFill/>
            <a:ln w="19000" cap="rnd" cmpd="sng">
              <a:solidFill>
                <a:schemeClr val="accent4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2"/>
            <p:cNvSpPr/>
            <p:nvPr/>
          </p:nvSpPr>
          <p:spPr>
            <a:xfrm>
              <a:off x="7337989" y="2238389"/>
              <a:ext cx="260534" cy="310128"/>
            </a:xfrm>
            <a:custGeom>
              <a:avLst/>
              <a:gdLst/>
              <a:ahLst/>
              <a:cxnLst/>
              <a:rect l="l" t="t" r="r" b="b"/>
              <a:pathLst>
                <a:path w="19637" h="23375" extrusionOk="0">
                  <a:moveTo>
                    <a:pt x="2433" y="0"/>
                  </a:moveTo>
                  <a:cubicBezTo>
                    <a:pt x="1095" y="0"/>
                    <a:pt x="1" y="1095"/>
                    <a:pt x="1" y="2462"/>
                  </a:cubicBezTo>
                  <a:lnTo>
                    <a:pt x="1" y="20912"/>
                  </a:lnTo>
                  <a:cubicBezTo>
                    <a:pt x="1" y="22280"/>
                    <a:pt x="1095" y="23374"/>
                    <a:pt x="2433" y="23374"/>
                  </a:cubicBezTo>
                  <a:lnTo>
                    <a:pt x="17205" y="23374"/>
                  </a:lnTo>
                  <a:cubicBezTo>
                    <a:pt x="18542" y="23374"/>
                    <a:pt x="19636" y="22280"/>
                    <a:pt x="19636" y="20912"/>
                  </a:cubicBezTo>
                  <a:lnTo>
                    <a:pt x="19636" y="2462"/>
                  </a:lnTo>
                  <a:cubicBezTo>
                    <a:pt x="19636" y="1095"/>
                    <a:pt x="18542" y="0"/>
                    <a:pt x="17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2"/>
            <p:cNvSpPr/>
            <p:nvPr/>
          </p:nvSpPr>
          <p:spPr>
            <a:xfrm>
              <a:off x="7335972" y="2294497"/>
              <a:ext cx="263758" cy="253622"/>
            </a:xfrm>
            <a:custGeom>
              <a:avLst/>
              <a:gdLst/>
              <a:ahLst/>
              <a:cxnLst/>
              <a:rect l="l" t="t" r="r" b="b"/>
              <a:pathLst>
                <a:path w="19880" h="19116" extrusionOk="0">
                  <a:moveTo>
                    <a:pt x="7523" y="1"/>
                  </a:moveTo>
                  <a:cubicBezTo>
                    <a:pt x="5194" y="1"/>
                    <a:pt x="2860" y="656"/>
                    <a:pt x="1126" y="2185"/>
                  </a:cubicBezTo>
                  <a:cubicBezTo>
                    <a:pt x="639" y="2610"/>
                    <a:pt x="305" y="3066"/>
                    <a:pt x="214" y="3705"/>
                  </a:cubicBezTo>
                  <a:cubicBezTo>
                    <a:pt x="1" y="5072"/>
                    <a:pt x="183" y="6592"/>
                    <a:pt x="183" y="7960"/>
                  </a:cubicBezTo>
                  <a:lnTo>
                    <a:pt x="183" y="16683"/>
                  </a:lnTo>
                  <a:cubicBezTo>
                    <a:pt x="183" y="18021"/>
                    <a:pt x="1277" y="19115"/>
                    <a:pt x="2615" y="19115"/>
                  </a:cubicBezTo>
                  <a:lnTo>
                    <a:pt x="17357" y="19115"/>
                  </a:lnTo>
                  <a:cubicBezTo>
                    <a:pt x="18725" y="19115"/>
                    <a:pt x="19819" y="18021"/>
                    <a:pt x="19819" y="16683"/>
                  </a:cubicBezTo>
                  <a:cubicBezTo>
                    <a:pt x="19819" y="15194"/>
                    <a:pt x="19880" y="12551"/>
                    <a:pt x="19819" y="12124"/>
                  </a:cubicBezTo>
                  <a:lnTo>
                    <a:pt x="19819" y="12124"/>
                  </a:lnTo>
                  <a:cubicBezTo>
                    <a:pt x="19871" y="12490"/>
                    <a:pt x="19497" y="12788"/>
                    <a:pt x="19141" y="12788"/>
                  </a:cubicBezTo>
                  <a:cubicBezTo>
                    <a:pt x="19082" y="12788"/>
                    <a:pt x="19024" y="12780"/>
                    <a:pt x="18968" y="12762"/>
                  </a:cubicBezTo>
                  <a:cubicBezTo>
                    <a:pt x="18573" y="12671"/>
                    <a:pt x="18269" y="12306"/>
                    <a:pt x="18056" y="11942"/>
                  </a:cubicBezTo>
                  <a:cubicBezTo>
                    <a:pt x="17478" y="10878"/>
                    <a:pt x="17357" y="9632"/>
                    <a:pt x="17144" y="8416"/>
                  </a:cubicBezTo>
                  <a:cubicBezTo>
                    <a:pt x="16658" y="5771"/>
                    <a:pt x="15594" y="3036"/>
                    <a:pt x="13345" y="1516"/>
                  </a:cubicBezTo>
                  <a:cubicBezTo>
                    <a:pt x="12311" y="817"/>
                    <a:pt x="11065" y="422"/>
                    <a:pt x="9819" y="209"/>
                  </a:cubicBezTo>
                  <a:cubicBezTo>
                    <a:pt x="9069" y="73"/>
                    <a:pt x="8296" y="1"/>
                    <a:pt x="7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2"/>
            <p:cNvSpPr/>
            <p:nvPr/>
          </p:nvSpPr>
          <p:spPr>
            <a:xfrm>
              <a:off x="7366222" y="2408571"/>
              <a:ext cx="204479" cy="139548"/>
            </a:xfrm>
            <a:custGeom>
              <a:avLst/>
              <a:gdLst/>
              <a:ahLst/>
              <a:cxnLst/>
              <a:rect l="l" t="t" r="r" b="b"/>
              <a:pathLst>
                <a:path w="15412" h="10518" extrusionOk="0">
                  <a:moveTo>
                    <a:pt x="5867" y="0"/>
                  </a:moveTo>
                  <a:cubicBezTo>
                    <a:pt x="3982" y="0"/>
                    <a:pt x="2341" y="1277"/>
                    <a:pt x="1885" y="3101"/>
                  </a:cubicBezTo>
                  <a:lnTo>
                    <a:pt x="1" y="10517"/>
                  </a:lnTo>
                  <a:lnTo>
                    <a:pt x="15411" y="10517"/>
                  </a:lnTo>
                  <a:lnTo>
                    <a:pt x="13527" y="3101"/>
                  </a:lnTo>
                  <a:cubicBezTo>
                    <a:pt x="13040" y="1277"/>
                    <a:pt x="11429" y="0"/>
                    <a:pt x="9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2"/>
            <p:cNvSpPr/>
            <p:nvPr/>
          </p:nvSpPr>
          <p:spPr>
            <a:xfrm>
              <a:off x="7421879" y="2267830"/>
              <a:ext cx="96800" cy="162925"/>
            </a:xfrm>
            <a:custGeom>
              <a:avLst/>
              <a:gdLst/>
              <a:ahLst/>
              <a:cxnLst/>
              <a:rect l="l" t="t" r="r" b="b"/>
              <a:pathLst>
                <a:path w="7296" h="1228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398" y="7873"/>
                    <a:pt x="2553" y="8146"/>
                    <a:pt x="2584" y="8967"/>
                  </a:cubicBezTo>
                  <a:cubicBezTo>
                    <a:pt x="2614" y="9575"/>
                    <a:pt x="2645" y="10213"/>
                    <a:pt x="2371" y="10730"/>
                  </a:cubicBezTo>
                  <a:cubicBezTo>
                    <a:pt x="2158" y="11095"/>
                    <a:pt x="1854" y="11399"/>
                    <a:pt x="1459" y="11520"/>
                  </a:cubicBezTo>
                  <a:cubicBezTo>
                    <a:pt x="1976" y="12037"/>
                    <a:pt x="2736" y="12280"/>
                    <a:pt x="3496" y="12280"/>
                  </a:cubicBezTo>
                  <a:cubicBezTo>
                    <a:pt x="4225" y="12250"/>
                    <a:pt x="4955" y="12006"/>
                    <a:pt x="5593" y="11642"/>
                  </a:cubicBezTo>
                  <a:cubicBezTo>
                    <a:pt x="4711" y="11307"/>
                    <a:pt x="4590" y="10517"/>
                    <a:pt x="4620" y="9666"/>
                  </a:cubicBezTo>
                  <a:cubicBezTo>
                    <a:pt x="4651" y="9271"/>
                    <a:pt x="4681" y="8876"/>
                    <a:pt x="4742" y="8511"/>
                  </a:cubicBezTo>
                  <a:cubicBezTo>
                    <a:pt x="4742" y="8481"/>
                    <a:pt x="5532" y="8055"/>
                    <a:pt x="5654" y="7964"/>
                  </a:cubicBezTo>
                  <a:cubicBezTo>
                    <a:pt x="5988" y="7690"/>
                    <a:pt x="6292" y="7386"/>
                    <a:pt x="6505" y="7022"/>
                  </a:cubicBezTo>
                  <a:cubicBezTo>
                    <a:pt x="7022" y="6231"/>
                    <a:pt x="7295" y="5289"/>
                    <a:pt x="7295" y="4347"/>
                  </a:cubicBezTo>
                  <a:cubicBezTo>
                    <a:pt x="7295" y="1945"/>
                    <a:pt x="5654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7421879" y="2267830"/>
              <a:ext cx="92355" cy="141962"/>
            </a:xfrm>
            <a:custGeom>
              <a:avLst/>
              <a:gdLst/>
              <a:ahLst/>
              <a:cxnLst/>
              <a:rect l="l" t="t" r="r" b="b"/>
              <a:pathLst>
                <a:path w="6961" h="10700" extrusionOk="0">
                  <a:moveTo>
                    <a:pt x="3648" y="0"/>
                  </a:moveTo>
                  <a:cubicBezTo>
                    <a:pt x="1642" y="0"/>
                    <a:pt x="0" y="1945"/>
                    <a:pt x="0" y="4347"/>
                  </a:cubicBezTo>
                  <a:cubicBezTo>
                    <a:pt x="0" y="5380"/>
                    <a:pt x="304" y="6444"/>
                    <a:pt x="942" y="7265"/>
                  </a:cubicBezTo>
                  <a:cubicBezTo>
                    <a:pt x="1429" y="7873"/>
                    <a:pt x="2553" y="8146"/>
                    <a:pt x="2584" y="8967"/>
                  </a:cubicBezTo>
                  <a:cubicBezTo>
                    <a:pt x="2614" y="9544"/>
                    <a:pt x="2553" y="10122"/>
                    <a:pt x="2493" y="10699"/>
                  </a:cubicBezTo>
                  <a:cubicBezTo>
                    <a:pt x="3192" y="10365"/>
                    <a:pt x="3800" y="9818"/>
                    <a:pt x="4256" y="9180"/>
                  </a:cubicBezTo>
                  <a:cubicBezTo>
                    <a:pt x="4560" y="8693"/>
                    <a:pt x="4924" y="8329"/>
                    <a:pt x="5441" y="8025"/>
                  </a:cubicBezTo>
                  <a:lnTo>
                    <a:pt x="5441" y="8025"/>
                  </a:lnTo>
                  <a:cubicBezTo>
                    <a:pt x="5107" y="8085"/>
                    <a:pt x="4772" y="8116"/>
                    <a:pt x="4468" y="8146"/>
                  </a:cubicBezTo>
                  <a:cubicBezTo>
                    <a:pt x="4341" y="8154"/>
                    <a:pt x="4212" y="8160"/>
                    <a:pt x="4083" y="8160"/>
                  </a:cubicBezTo>
                  <a:cubicBezTo>
                    <a:pt x="3716" y="8160"/>
                    <a:pt x="3346" y="8113"/>
                    <a:pt x="3009" y="7933"/>
                  </a:cubicBezTo>
                  <a:cubicBezTo>
                    <a:pt x="2614" y="7751"/>
                    <a:pt x="2158" y="7629"/>
                    <a:pt x="1854" y="7295"/>
                  </a:cubicBezTo>
                  <a:cubicBezTo>
                    <a:pt x="1581" y="6991"/>
                    <a:pt x="1459" y="6596"/>
                    <a:pt x="1368" y="6201"/>
                  </a:cubicBezTo>
                  <a:cubicBezTo>
                    <a:pt x="1216" y="5411"/>
                    <a:pt x="1125" y="4620"/>
                    <a:pt x="1155" y="3800"/>
                  </a:cubicBezTo>
                  <a:lnTo>
                    <a:pt x="1155" y="3800"/>
                  </a:lnTo>
                  <a:cubicBezTo>
                    <a:pt x="1277" y="3921"/>
                    <a:pt x="1368" y="4043"/>
                    <a:pt x="1490" y="4164"/>
                  </a:cubicBezTo>
                  <a:cubicBezTo>
                    <a:pt x="1520" y="3648"/>
                    <a:pt x="1581" y="3161"/>
                    <a:pt x="1702" y="2675"/>
                  </a:cubicBezTo>
                  <a:cubicBezTo>
                    <a:pt x="1854" y="2857"/>
                    <a:pt x="2067" y="2979"/>
                    <a:pt x="2310" y="2979"/>
                  </a:cubicBezTo>
                  <a:cubicBezTo>
                    <a:pt x="2249" y="2827"/>
                    <a:pt x="2219" y="2645"/>
                    <a:pt x="2189" y="2462"/>
                  </a:cubicBezTo>
                  <a:lnTo>
                    <a:pt x="2189" y="2462"/>
                  </a:lnTo>
                  <a:cubicBezTo>
                    <a:pt x="2508" y="2648"/>
                    <a:pt x="2873" y="2741"/>
                    <a:pt x="3245" y="2741"/>
                  </a:cubicBezTo>
                  <a:cubicBezTo>
                    <a:pt x="3298" y="2741"/>
                    <a:pt x="3351" y="2740"/>
                    <a:pt x="3404" y="2736"/>
                  </a:cubicBezTo>
                  <a:cubicBezTo>
                    <a:pt x="3283" y="2493"/>
                    <a:pt x="3161" y="2249"/>
                    <a:pt x="3070" y="2006"/>
                  </a:cubicBezTo>
                  <a:lnTo>
                    <a:pt x="3070" y="2006"/>
                  </a:lnTo>
                  <a:cubicBezTo>
                    <a:pt x="3131" y="2158"/>
                    <a:pt x="3678" y="2341"/>
                    <a:pt x="3860" y="2371"/>
                  </a:cubicBezTo>
                  <a:cubicBezTo>
                    <a:pt x="4086" y="2446"/>
                    <a:pt x="4331" y="2501"/>
                    <a:pt x="4581" y="2501"/>
                  </a:cubicBezTo>
                  <a:cubicBezTo>
                    <a:pt x="4634" y="2501"/>
                    <a:pt x="4688" y="2498"/>
                    <a:pt x="4742" y="2493"/>
                  </a:cubicBezTo>
                  <a:cubicBezTo>
                    <a:pt x="4711" y="2401"/>
                    <a:pt x="4681" y="2310"/>
                    <a:pt x="4681" y="2219"/>
                  </a:cubicBezTo>
                  <a:lnTo>
                    <a:pt x="4681" y="2219"/>
                  </a:lnTo>
                  <a:cubicBezTo>
                    <a:pt x="5198" y="2432"/>
                    <a:pt x="5775" y="2553"/>
                    <a:pt x="6383" y="2584"/>
                  </a:cubicBezTo>
                  <a:lnTo>
                    <a:pt x="6110" y="2189"/>
                  </a:lnTo>
                  <a:lnTo>
                    <a:pt x="6110" y="2189"/>
                  </a:lnTo>
                  <a:cubicBezTo>
                    <a:pt x="6163" y="2198"/>
                    <a:pt x="6219" y="2201"/>
                    <a:pt x="6276" y="2201"/>
                  </a:cubicBezTo>
                  <a:cubicBezTo>
                    <a:pt x="6414" y="2201"/>
                    <a:pt x="6558" y="2180"/>
                    <a:pt x="6687" y="2158"/>
                  </a:cubicBezTo>
                  <a:cubicBezTo>
                    <a:pt x="6961" y="2097"/>
                    <a:pt x="5684" y="760"/>
                    <a:pt x="5502" y="608"/>
                  </a:cubicBezTo>
                  <a:cubicBezTo>
                    <a:pt x="4955" y="213"/>
                    <a:pt x="4316" y="0"/>
                    <a:pt x="3648" y="0"/>
                  </a:cubicBezTo>
                  <a:close/>
                </a:path>
              </a:pathLst>
            </a:custGeom>
            <a:solidFill>
              <a:srgbClr val="EDD1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2"/>
            <p:cNvSpPr/>
            <p:nvPr/>
          </p:nvSpPr>
          <p:spPr>
            <a:xfrm>
              <a:off x="7406144" y="2252413"/>
              <a:ext cx="133498" cy="152138"/>
            </a:xfrm>
            <a:custGeom>
              <a:avLst/>
              <a:gdLst/>
              <a:ahLst/>
              <a:cxnLst/>
              <a:rect l="l" t="t" r="r" b="b"/>
              <a:pathLst>
                <a:path w="10062" h="11467" extrusionOk="0">
                  <a:moveTo>
                    <a:pt x="5033" y="1"/>
                  </a:moveTo>
                  <a:cubicBezTo>
                    <a:pt x="3098" y="1"/>
                    <a:pt x="1152" y="928"/>
                    <a:pt x="517" y="2773"/>
                  </a:cubicBezTo>
                  <a:cubicBezTo>
                    <a:pt x="426" y="3016"/>
                    <a:pt x="365" y="3259"/>
                    <a:pt x="305" y="3533"/>
                  </a:cubicBezTo>
                  <a:cubicBezTo>
                    <a:pt x="92" y="4597"/>
                    <a:pt x="92" y="5813"/>
                    <a:pt x="92" y="6816"/>
                  </a:cubicBezTo>
                  <a:cubicBezTo>
                    <a:pt x="62" y="8275"/>
                    <a:pt x="244" y="9703"/>
                    <a:pt x="1" y="11132"/>
                  </a:cubicBezTo>
                  <a:cubicBezTo>
                    <a:pt x="396" y="11102"/>
                    <a:pt x="791" y="10737"/>
                    <a:pt x="821" y="10311"/>
                  </a:cubicBezTo>
                  <a:cubicBezTo>
                    <a:pt x="882" y="10585"/>
                    <a:pt x="913" y="10858"/>
                    <a:pt x="882" y="11102"/>
                  </a:cubicBezTo>
                  <a:cubicBezTo>
                    <a:pt x="1156" y="11071"/>
                    <a:pt x="1429" y="10858"/>
                    <a:pt x="1551" y="10585"/>
                  </a:cubicBezTo>
                  <a:lnTo>
                    <a:pt x="1551" y="10585"/>
                  </a:lnTo>
                  <a:cubicBezTo>
                    <a:pt x="1551" y="10798"/>
                    <a:pt x="1521" y="11041"/>
                    <a:pt x="1521" y="11254"/>
                  </a:cubicBezTo>
                  <a:cubicBezTo>
                    <a:pt x="1855" y="11223"/>
                    <a:pt x="2189" y="10950"/>
                    <a:pt x="2280" y="10615"/>
                  </a:cubicBezTo>
                  <a:cubicBezTo>
                    <a:pt x="2454" y="10886"/>
                    <a:pt x="3010" y="11280"/>
                    <a:pt x="3407" y="11280"/>
                  </a:cubicBezTo>
                  <a:cubicBezTo>
                    <a:pt x="3634" y="11280"/>
                    <a:pt x="3808" y="11151"/>
                    <a:pt x="3831" y="10798"/>
                  </a:cubicBezTo>
                  <a:cubicBezTo>
                    <a:pt x="3861" y="10281"/>
                    <a:pt x="3891" y="9703"/>
                    <a:pt x="3496" y="9369"/>
                  </a:cubicBezTo>
                  <a:cubicBezTo>
                    <a:pt x="3314" y="9217"/>
                    <a:pt x="3101" y="9156"/>
                    <a:pt x="2888" y="9004"/>
                  </a:cubicBezTo>
                  <a:cubicBezTo>
                    <a:pt x="2493" y="8791"/>
                    <a:pt x="2250" y="8366"/>
                    <a:pt x="2128" y="7910"/>
                  </a:cubicBezTo>
                  <a:cubicBezTo>
                    <a:pt x="2007" y="7515"/>
                    <a:pt x="2037" y="7089"/>
                    <a:pt x="2007" y="6694"/>
                  </a:cubicBezTo>
                  <a:cubicBezTo>
                    <a:pt x="1946" y="6329"/>
                    <a:pt x="1824" y="5995"/>
                    <a:pt x="1794" y="5630"/>
                  </a:cubicBezTo>
                  <a:cubicBezTo>
                    <a:pt x="1733" y="4840"/>
                    <a:pt x="1794" y="4050"/>
                    <a:pt x="2098" y="3320"/>
                  </a:cubicBezTo>
                  <a:cubicBezTo>
                    <a:pt x="2250" y="3655"/>
                    <a:pt x="2402" y="3959"/>
                    <a:pt x="2524" y="4293"/>
                  </a:cubicBezTo>
                  <a:cubicBezTo>
                    <a:pt x="2645" y="3624"/>
                    <a:pt x="2706" y="2925"/>
                    <a:pt x="2949" y="2317"/>
                  </a:cubicBezTo>
                  <a:cubicBezTo>
                    <a:pt x="3101" y="2804"/>
                    <a:pt x="3466" y="3199"/>
                    <a:pt x="3952" y="3411"/>
                  </a:cubicBezTo>
                  <a:cubicBezTo>
                    <a:pt x="3952" y="3107"/>
                    <a:pt x="3891" y="2773"/>
                    <a:pt x="3709" y="2500"/>
                  </a:cubicBezTo>
                  <a:lnTo>
                    <a:pt x="3709" y="2500"/>
                  </a:lnTo>
                  <a:cubicBezTo>
                    <a:pt x="4165" y="2925"/>
                    <a:pt x="4803" y="3168"/>
                    <a:pt x="5442" y="3168"/>
                  </a:cubicBezTo>
                  <a:cubicBezTo>
                    <a:pt x="5358" y="2974"/>
                    <a:pt x="5225" y="2780"/>
                    <a:pt x="5087" y="2633"/>
                  </a:cubicBezTo>
                  <a:lnTo>
                    <a:pt x="5087" y="2633"/>
                  </a:lnTo>
                  <a:cubicBezTo>
                    <a:pt x="5446" y="2992"/>
                    <a:pt x="5962" y="3189"/>
                    <a:pt x="6468" y="3189"/>
                  </a:cubicBezTo>
                  <a:cubicBezTo>
                    <a:pt x="6562" y="3189"/>
                    <a:pt x="6656" y="3182"/>
                    <a:pt x="6749" y="3168"/>
                  </a:cubicBezTo>
                  <a:cubicBezTo>
                    <a:pt x="6597" y="3047"/>
                    <a:pt x="6445" y="2895"/>
                    <a:pt x="6262" y="2743"/>
                  </a:cubicBezTo>
                  <a:lnTo>
                    <a:pt x="6262" y="2743"/>
                  </a:lnTo>
                  <a:cubicBezTo>
                    <a:pt x="6688" y="2895"/>
                    <a:pt x="7083" y="3016"/>
                    <a:pt x="7508" y="3138"/>
                  </a:cubicBezTo>
                  <a:cubicBezTo>
                    <a:pt x="7600" y="3168"/>
                    <a:pt x="7721" y="3229"/>
                    <a:pt x="7812" y="3320"/>
                  </a:cubicBezTo>
                  <a:cubicBezTo>
                    <a:pt x="7873" y="3411"/>
                    <a:pt x="7873" y="3533"/>
                    <a:pt x="7904" y="3655"/>
                  </a:cubicBezTo>
                  <a:cubicBezTo>
                    <a:pt x="7995" y="5083"/>
                    <a:pt x="7873" y="6542"/>
                    <a:pt x="7569" y="7940"/>
                  </a:cubicBezTo>
                  <a:cubicBezTo>
                    <a:pt x="7508" y="8275"/>
                    <a:pt x="7478" y="8518"/>
                    <a:pt x="7205" y="8761"/>
                  </a:cubicBezTo>
                  <a:cubicBezTo>
                    <a:pt x="6961" y="8974"/>
                    <a:pt x="6688" y="9156"/>
                    <a:pt x="6384" y="9308"/>
                  </a:cubicBezTo>
                  <a:cubicBezTo>
                    <a:pt x="6262" y="9369"/>
                    <a:pt x="6110" y="9430"/>
                    <a:pt x="6019" y="9521"/>
                  </a:cubicBezTo>
                  <a:cubicBezTo>
                    <a:pt x="5837" y="9673"/>
                    <a:pt x="5806" y="9855"/>
                    <a:pt x="5776" y="10068"/>
                  </a:cubicBezTo>
                  <a:cubicBezTo>
                    <a:pt x="5746" y="10402"/>
                    <a:pt x="5715" y="10737"/>
                    <a:pt x="5715" y="11102"/>
                  </a:cubicBezTo>
                  <a:cubicBezTo>
                    <a:pt x="5715" y="11132"/>
                    <a:pt x="5715" y="11193"/>
                    <a:pt x="5746" y="11223"/>
                  </a:cubicBezTo>
                  <a:cubicBezTo>
                    <a:pt x="5776" y="11254"/>
                    <a:pt x="5837" y="11284"/>
                    <a:pt x="5867" y="11314"/>
                  </a:cubicBezTo>
                  <a:cubicBezTo>
                    <a:pt x="6019" y="11345"/>
                    <a:pt x="6186" y="11383"/>
                    <a:pt x="6342" y="11383"/>
                  </a:cubicBezTo>
                  <a:cubicBezTo>
                    <a:pt x="6498" y="11383"/>
                    <a:pt x="6642" y="11345"/>
                    <a:pt x="6749" y="11223"/>
                  </a:cubicBezTo>
                  <a:cubicBezTo>
                    <a:pt x="6931" y="11071"/>
                    <a:pt x="6931" y="10767"/>
                    <a:pt x="7053" y="10554"/>
                  </a:cubicBezTo>
                  <a:cubicBezTo>
                    <a:pt x="7133" y="10932"/>
                    <a:pt x="7502" y="11238"/>
                    <a:pt x="7882" y="11238"/>
                  </a:cubicBezTo>
                  <a:cubicBezTo>
                    <a:pt x="7929" y="11238"/>
                    <a:pt x="7977" y="11233"/>
                    <a:pt x="8025" y="11223"/>
                  </a:cubicBezTo>
                  <a:cubicBezTo>
                    <a:pt x="8056" y="11223"/>
                    <a:pt x="8116" y="11223"/>
                    <a:pt x="8147" y="11193"/>
                  </a:cubicBezTo>
                  <a:cubicBezTo>
                    <a:pt x="8208" y="11132"/>
                    <a:pt x="8208" y="11071"/>
                    <a:pt x="8208" y="11010"/>
                  </a:cubicBezTo>
                  <a:cubicBezTo>
                    <a:pt x="8268" y="10798"/>
                    <a:pt x="8299" y="10585"/>
                    <a:pt x="8329" y="10402"/>
                  </a:cubicBezTo>
                  <a:lnTo>
                    <a:pt x="8329" y="10402"/>
                  </a:lnTo>
                  <a:cubicBezTo>
                    <a:pt x="8299" y="10615"/>
                    <a:pt x="9302" y="11375"/>
                    <a:pt x="9484" y="11466"/>
                  </a:cubicBezTo>
                  <a:cubicBezTo>
                    <a:pt x="9363" y="11041"/>
                    <a:pt x="9211" y="10615"/>
                    <a:pt x="9059" y="10190"/>
                  </a:cubicBezTo>
                  <a:lnTo>
                    <a:pt x="9059" y="10190"/>
                  </a:lnTo>
                  <a:cubicBezTo>
                    <a:pt x="9332" y="10524"/>
                    <a:pt x="9667" y="10767"/>
                    <a:pt x="10062" y="10980"/>
                  </a:cubicBezTo>
                  <a:cubicBezTo>
                    <a:pt x="9636" y="9673"/>
                    <a:pt x="9636" y="8305"/>
                    <a:pt x="9727" y="6968"/>
                  </a:cubicBezTo>
                  <a:cubicBezTo>
                    <a:pt x="9849" y="5630"/>
                    <a:pt x="9879" y="4475"/>
                    <a:pt x="9575" y="3138"/>
                  </a:cubicBezTo>
                  <a:cubicBezTo>
                    <a:pt x="9122" y="1042"/>
                    <a:pt x="7083" y="1"/>
                    <a:pt x="5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2"/>
            <p:cNvSpPr/>
            <p:nvPr/>
          </p:nvSpPr>
          <p:spPr>
            <a:xfrm>
              <a:off x="7481968" y="2293635"/>
              <a:ext cx="50018" cy="111314"/>
            </a:xfrm>
            <a:custGeom>
              <a:avLst/>
              <a:gdLst/>
              <a:ahLst/>
              <a:cxnLst/>
              <a:rect l="l" t="t" r="r" b="b"/>
              <a:pathLst>
                <a:path w="3770" h="8390" extrusionOk="0">
                  <a:moveTo>
                    <a:pt x="1885" y="0"/>
                  </a:moveTo>
                  <a:cubicBezTo>
                    <a:pt x="2067" y="183"/>
                    <a:pt x="2158" y="304"/>
                    <a:pt x="2189" y="548"/>
                  </a:cubicBezTo>
                  <a:cubicBezTo>
                    <a:pt x="2280" y="2007"/>
                    <a:pt x="2158" y="3435"/>
                    <a:pt x="1854" y="4833"/>
                  </a:cubicBezTo>
                  <a:cubicBezTo>
                    <a:pt x="1793" y="5168"/>
                    <a:pt x="1763" y="5411"/>
                    <a:pt x="1520" y="5654"/>
                  </a:cubicBezTo>
                  <a:cubicBezTo>
                    <a:pt x="1246" y="5867"/>
                    <a:pt x="973" y="6049"/>
                    <a:pt x="669" y="6201"/>
                  </a:cubicBezTo>
                  <a:cubicBezTo>
                    <a:pt x="547" y="6262"/>
                    <a:pt x="395" y="6323"/>
                    <a:pt x="304" y="6414"/>
                  </a:cubicBezTo>
                  <a:cubicBezTo>
                    <a:pt x="122" y="6566"/>
                    <a:pt x="91" y="6748"/>
                    <a:pt x="61" y="6961"/>
                  </a:cubicBezTo>
                  <a:cubicBezTo>
                    <a:pt x="31" y="7295"/>
                    <a:pt x="0" y="7660"/>
                    <a:pt x="0" y="7995"/>
                  </a:cubicBezTo>
                  <a:cubicBezTo>
                    <a:pt x="0" y="8025"/>
                    <a:pt x="0" y="8086"/>
                    <a:pt x="31" y="8116"/>
                  </a:cubicBezTo>
                  <a:cubicBezTo>
                    <a:pt x="61" y="8177"/>
                    <a:pt x="122" y="8177"/>
                    <a:pt x="152" y="8207"/>
                  </a:cubicBezTo>
                  <a:cubicBezTo>
                    <a:pt x="304" y="8253"/>
                    <a:pt x="471" y="8291"/>
                    <a:pt x="631" y="8291"/>
                  </a:cubicBezTo>
                  <a:cubicBezTo>
                    <a:pt x="790" y="8291"/>
                    <a:pt x="942" y="8253"/>
                    <a:pt x="1064" y="8147"/>
                  </a:cubicBezTo>
                  <a:cubicBezTo>
                    <a:pt x="1216" y="7964"/>
                    <a:pt x="1216" y="7660"/>
                    <a:pt x="1338" y="7447"/>
                  </a:cubicBezTo>
                  <a:cubicBezTo>
                    <a:pt x="1418" y="7825"/>
                    <a:pt x="1787" y="8131"/>
                    <a:pt x="2167" y="8131"/>
                  </a:cubicBezTo>
                  <a:cubicBezTo>
                    <a:pt x="2214" y="8131"/>
                    <a:pt x="2262" y="8126"/>
                    <a:pt x="2310" y="8116"/>
                  </a:cubicBezTo>
                  <a:cubicBezTo>
                    <a:pt x="2341" y="8116"/>
                    <a:pt x="2401" y="8116"/>
                    <a:pt x="2432" y="8086"/>
                  </a:cubicBezTo>
                  <a:cubicBezTo>
                    <a:pt x="2493" y="8025"/>
                    <a:pt x="2493" y="7964"/>
                    <a:pt x="2523" y="7903"/>
                  </a:cubicBezTo>
                  <a:cubicBezTo>
                    <a:pt x="2553" y="7691"/>
                    <a:pt x="2584" y="7478"/>
                    <a:pt x="2614" y="7296"/>
                  </a:cubicBezTo>
                  <a:lnTo>
                    <a:pt x="2614" y="7296"/>
                  </a:lnTo>
                  <a:cubicBezTo>
                    <a:pt x="2584" y="7478"/>
                    <a:pt x="2949" y="7751"/>
                    <a:pt x="3070" y="7843"/>
                  </a:cubicBezTo>
                  <a:cubicBezTo>
                    <a:pt x="3252" y="7995"/>
                    <a:pt x="3648" y="8177"/>
                    <a:pt x="3769" y="8390"/>
                  </a:cubicBezTo>
                  <a:cubicBezTo>
                    <a:pt x="3344" y="7599"/>
                    <a:pt x="3070" y="6718"/>
                    <a:pt x="2979" y="5836"/>
                  </a:cubicBezTo>
                  <a:cubicBezTo>
                    <a:pt x="2888" y="4560"/>
                    <a:pt x="3131" y="3283"/>
                    <a:pt x="3009" y="2007"/>
                  </a:cubicBezTo>
                  <a:cubicBezTo>
                    <a:pt x="2979" y="1520"/>
                    <a:pt x="2857" y="1004"/>
                    <a:pt x="2614" y="548"/>
                  </a:cubicBezTo>
                  <a:cubicBezTo>
                    <a:pt x="2462" y="274"/>
                    <a:pt x="2219" y="0"/>
                    <a:pt x="18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2"/>
            <p:cNvSpPr/>
            <p:nvPr/>
          </p:nvSpPr>
          <p:spPr>
            <a:xfrm>
              <a:off x="7421468" y="2295652"/>
              <a:ext cx="36313" cy="106419"/>
            </a:xfrm>
            <a:custGeom>
              <a:avLst/>
              <a:gdLst/>
              <a:ahLst/>
              <a:cxnLst/>
              <a:rect l="l" t="t" r="r" b="b"/>
              <a:pathLst>
                <a:path w="2737" h="8021" extrusionOk="0">
                  <a:moveTo>
                    <a:pt x="1004" y="0"/>
                  </a:moveTo>
                  <a:lnTo>
                    <a:pt x="1004" y="0"/>
                  </a:lnTo>
                  <a:cubicBezTo>
                    <a:pt x="852" y="244"/>
                    <a:pt x="700" y="517"/>
                    <a:pt x="578" y="791"/>
                  </a:cubicBezTo>
                  <a:cubicBezTo>
                    <a:pt x="31" y="2189"/>
                    <a:pt x="1" y="3800"/>
                    <a:pt x="426" y="5259"/>
                  </a:cubicBezTo>
                  <a:cubicBezTo>
                    <a:pt x="548" y="5715"/>
                    <a:pt x="730" y="6140"/>
                    <a:pt x="791" y="6627"/>
                  </a:cubicBezTo>
                  <a:cubicBezTo>
                    <a:pt x="852" y="7113"/>
                    <a:pt x="761" y="7569"/>
                    <a:pt x="487" y="7964"/>
                  </a:cubicBezTo>
                  <a:cubicBezTo>
                    <a:pt x="638" y="7964"/>
                    <a:pt x="1242" y="7542"/>
                    <a:pt x="1127" y="7359"/>
                  </a:cubicBezTo>
                  <a:lnTo>
                    <a:pt x="1127" y="7359"/>
                  </a:lnTo>
                  <a:cubicBezTo>
                    <a:pt x="1303" y="7629"/>
                    <a:pt x="1856" y="8021"/>
                    <a:pt x="2252" y="8021"/>
                  </a:cubicBezTo>
                  <a:cubicBezTo>
                    <a:pt x="2479" y="8021"/>
                    <a:pt x="2653" y="7892"/>
                    <a:pt x="2676" y="7539"/>
                  </a:cubicBezTo>
                  <a:cubicBezTo>
                    <a:pt x="2736" y="7022"/>
                    <a:pt x="2736" y="6444"/>
                    <a:pt x="2341" y="6110"/>
                  </a:cubicBezTo>
                  <a:cubicBezTo>
                    <a:pt x="2159" y="5958"/>
                    <a:pt x="1946" y="5897"/>
                    <a:pt x="1733" y="5745"/>
                  </a:cubicBezTo>
                  <a:cubicBezTo>
                    <a:pt x="1338" y="5532"/>
                    <a:pt x="1095" y="5107"/>
                    <a:pt x="973" y="4651"/>
                  </a:cubicBezTo>
                  <a:cubicBezTo>
                    <a:pt x="852" y="4256"/>
                    <a:pt x="913" y="3830"/>
                    <a:pt x="852" y="3435"/>
                  </a:cubicBezTo>
                  <a:cubicBezTo>
                    <a:pt x="791" y="3070"/>
                    <a:pt x="669" y="2736"/>
                    <a:pt x="639" y="2371"/>
                  </a:cubicBezTo>
                  <a:cubicBezTo>
                    <a:pt x="578" y="1520"/>
                    <a:pt x="700" y="791"/>
                    <a:pt x="1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7457357" y="2346466"/>
              <a:ext cx="31882" cy="11702"/>
            </a:xfrm>
            <a:custGeom>
              <a:avLst/>
              <a:gdLst/>
              <a:ahLst/>
              <a:cxnLst/>
              <a:rect l="l" t="t" r="r" b="b"/>
              <a:pathLst>
                <a:path w="2403" h="882" fill="none" extrusionOk="0">
                  <a:moveTo>
                    <a:pt x="1" y="0"/>
                  </a:moveTo>
                  <a:cubicBezTo>
                    <a:pt x="639" y="821"/>
                    <a:pt x="1794" y="882"/>
                    <a:pt x="2402" y="0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7450099" y="2317835"/>
              <a:ext cx="1632" cy="9287"/>
            </a:xfrm>
            <a:custGeom>
              <a:avLst/>
              <a:gdLst/>
              <a:ahLst/>
              <a:cxnLst/>
              <a:rect l="l" t="t" r="r" b="b"/>
              <a:pathLst>
                <a:path w="123" h="700" fill="none" extrusionOk="0">
                  <a:moveTo>
                    <a:pt x="1" y="0"/>
                  </a:moveTo>
                  <a:cubicBezTo>
                    <a:pt x="1" y="183"/>
                    <a:pt x="1" y="395"/>
                    <a:pt x="1" y="578"/>
                  </a:cubicBezTo>
                  <a:cubicBezTo>
                    <a:pt x="1" y="608"/>
                    <a:pt x="1" y="639"/>
                    <a:pt x="31" y="669"/>
                  </a:cubicBezTo>
                  <a:cubicBezTo>
                    <a:pt x="62" y="699"/>
                    <a:pt x="122" y="669"/>
                    <a:pt x="92" y="63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7488814" y="2316628"/>
              <a:ext cx="823" cy="8876"/>
            </a:xfrm>
            <a:custGeom>
              <a:avLst/>
              <a:gdLst/>
              <a:ahLst/>
              <a:cxnLst/>
              <a:rect l="l" t="t" r="r" b="b"/>
              <a:pathLst>
                <a:path w="62" h="669" fill="none" extrusionOk="0">
                  <a:moveTo>
                    <a:pt x="1" y="0"/>
                  </a:moveTo>
                  <a:cubicBezTo>
                    <a:pt x="31" y="213"/>
                    <a:pt x="62" y="456"/>
                    <a:pt x="31" y="669"/>
                  </a:cubicBezTo>
                </a:path>
              </a:pathLst>
            </a:custGeom>
            <a:solidFill>
              <a:schemeClr val="lt1"/>
            </a:solidFill>
            <a:ln w="9875" cap="rnd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7410987" y="2423484"/>
              <a:ext cx="6873" cy="114140"/>
            </a:xfrm>
            <a:custGeom>
              <a:avLst/>
              <a:gdLst/>
              <a:ahLst/>
              <a:cxnLst/>
              <a:rect l="l" t="t" r="r" b="b"/>
              <a:pathLst>
                <a:path w="518" h="8603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1460"/>
                    <a:pt x="61" y="2888"/>
                    <a:pt x="92" y="4317"/>
                  </a:cubicBezTo>
                  <a:cubicBezTo>
                    <a:pt x="122" y="5746"/>
                    <a:pt x="183" y="7174"/>
                    <a:pt x="274" y="8603"/>
                  </a:cubicBezTo>
                  <a:cubicBezTo>
                    <a:pt x="456" y="7174"/>
                    <a:pt x="517" y="5715"/>
                    <a:pt x="456" y="4287"/>
                  </a:cubicBezTo>
                  <a:cubicBezTo>
                    <a:pt x="426" y="2858"/>
                    <a:pt x="304" y="1429"/>
                    <a:pt x="3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7514632" y="2424705"/>
              <a:ext cx="10097" cy="110903"/>
            </a:xfrm>
            <a:custGeom>
              <a:avLst/>
              <a:gdLst/>
              <a:ahLst/>
              <a:cxnLst/>
              <a:rect l="l" t="t" r="r" b="b"/>
              <a:pathLst>
                <a:path w="761" h="8359" extrusionOk="0">
                  <a:moveTo>
                    <a:pt x="730" y="0"/>
                  </a:moveTo>
                  <a:cubicBezTo>
                    <a:pt x="304" y="1337"/>
                    <a:pt x="91" y="2736"/>
                    <a:pt x="31" y="4164"/>
                  </a:cubicBezTo>
                  <a:cubicBezTo>
                    <a:pt x="0" y="5562"/>
                    <a:pt x="122" y="7021"/>
                    <a:pt x="547" y="8359"/>
                  </a:cubicBezTo>
                  <a:cubicBezTo>
                    <a:pt x="395" y="6961"/>
                    <a:pt x="365" y="5562"/>
                    <a:pt x="426" y="4164"/>
                  </a:cubicBezTo>
                  <a:cubicBezTo>
                    <a:pt x="456" y="2766"/>
                    <a:pt x="608" y="1398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4C6E8425-9D0D-4650-833F-9B8BF8922E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8886722"/>
              </p:ext>
            </p:extLst>
          </p:nvPr>
        </p:nvGraphicFramePr>
        <p:xfrm>
          <a:off x="189417" y="539750"/>
          <a:ext cx="6094605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8" name="Google Shape;1264;p58">
            <a:extLst>
              <a:ext uri="{FF2B5EF4-FFF2-40B4-BE49-F238E27FC236}">
                <a16:creationId xmlns:a16="http://schemas.microsoft.com/office/drawing/2014/main" id="{0F0E8E01-84F1-4525-AF91-5331E30F7DE4}"/>
              </a:ext>
            </a:extLst>
          </p:cNvPr>
          <p:cNvGrpSpPr/>
          <p:nvPr/>
        </p:nvGrpSpPr>
        <p:grpSpPr>
          <a:xfrm>
            <a:off x="6534416" y="77067"/>
            <a:ext cx="2663771" cy="2782642"/>
            <a:chOff x="5745243" y="1407763"/>
            <a:chExt cx="2775339" cy="2899190"/>
          </a:xfrm>
        </p:grpSpPr>
        <p:grpSp>
          <p:nvGrpSpPr>
            <p:cNvPr id="29" name="Google Shape;1265;p58">
              <a:extLst>
                <a:ext uri="{FF2B5EF4-FFF2-40B4-BE49-F238E27FC236}">
                  <a16:creationId xmlns:a16="http://schemas.microsoft.com/office/drawing/2014/main" id="{BB2F2464-5D97-4C7D-8E99-B1082A0F2940}"/>
                </a:ext>
              </a:extLst>
            </p:cNvPr>
            <p:cNvGrpSpPr/>
            <p:nvPr/>
          </p:nvGrpSpPr>
          <p:grpSpPr>
            <a:xfrm>
              <a:off x="5745243" y="1407763"/>
              <a:ext cx="2775339" cy="2899190"/>
              <a:chOff x="5745243" y="1407763"/>
              <a:chExt cx="2775339" cy="2899190"/>
            </a:xfrm>
          </p:grpSpPr>
          <p:sp>
            <p:nvSpPr>
              <p:cNvPr id="37" name="Google Shape;1266;p58">
                <a:extLst>
                  <a:ext uri="{FF2B5EF4-FFF2-40B4-BE49-F238E27FC236}">
                    <a16:creationId xmlns:a16="http://schemas.microsoft.com/office/drawing/2014/main" id="{9BD86D35-29C3-46D0-B1FE-06B4F014B50E}"/>
                  </a:ext>
                </a:extLst>
              </p:cNvPr>
              <p:cNvSpPr/>
              <p:nvPr/>
            </p:nvSpPr>
            <p:spPr>
              <a:xfrm>
                <a:off x="6767129" y="3515404"/>
                <a:ext cx="475662" cy="228043"/>
              </a:xfrm>
              <a:custGeom>
                <a:avLst/>
                <a:gdLst/>
                <a:ahLst/>
                <a:cxnLst/>
                <a:rect l="l" t="t" r="r" b="b"/>
                <a:pathLst>
                  <a:path w="12392" h="5941" extrusionOk="0">
                    <a:moveTo>
                      <a:pt x="1" y="1"/>
                    </a:moveTo>
                    <a:lnTo>
                      <a:pt x="1" y="5941"/>
                    </a:lnTo>
                    <a:lnTo>
                      <a:pt x="12392" y="5941"/>
                    </a:lnTo>
                    <a:lnTo>
                      <a:pt x="123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267;p58">
                <a:extLst>
                  <a:ext uri="{FF2B5EF4-FFF2-40B4-BE49-F238E27FC236}">
                    <a16:creationId xmlns:a16="http://schemas.microsoft.com/office/drawing/2014/main" id="{EBA0ED7B-A773-478F-8339-6CCBA8E16462}"/>
                  </a:ext>
                </a:extLst>
              </p:cNvPr>
              <p:cNvSpPr/>
              <p:nvPr/>
            </p:nvSpPr>
            <p:spPr>
              <a:xfrm>
                <a:off x="6534985" y="3736301"/>
                <a:ext cx="959000" cy="115230"/>
              </a:xfrm>
              <a:custGeom>
                <a:avLst/>
                <a:gdLst/>
                <a:ahLst/>
                <a:cxnLst/>
                <a:rect l="l" t="t" r="r" b="b"/>
                <a:pathLst>
                  <a:path w="24984" h="3002" extrusionOk="0">
                    <a:moveTo>
                      <a:pt x="3821" y="0"/>
                    </a:moveTo>
                    <a:lnTo>
                      <a:pt x="0" y="3001"/>
                    </a:lnTo>
                    <a:lnTo>
                      <a:pt x="24983" y="3001"/>
                    </a:lnTo>
                    <a:lnTo>
                      <a:pt x="2055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268;p58">
                <a:extLst>
                  <a:ext uri="{FF2B5EF4-FFF2-40B4-BE49-F238E27FC236}">
                    <a16:creationId xmlns:a16="http://schemas.microsoft.com/office/drawing/2014/main" id="{90A5F0B9-1062-415A-8848-F8078F5FDE4E}"/>
                  </a:ext>
                </a:extLst>
              </p:cNvPr>
              <p:cNvSpPr/>
              <p:nvPr/>
            </p:nvSpPr>
            <p:spPr>
              <a:xfrm>
                <a:off x="6534985" y="3761212"/>
                <a:ext cx="959000" cy="90319"/>
              </a:xfrm>
              <a:custGeom>
                <a:avLst/>
                <a:gdLst/>
                <a:ahLst/>
                <a:cxnLst/>
                <a:rect l="l" t="t" r="r" b="b"/>
                <a:pathLst>
                  <a:path w="24984" h="2353" extrusionOk="0">
                    <a:moveTo>
                      <a:pt x="21518" y="1"/>
                    </a:moveTo>
                    <a:lnTo>
                      <a:pt x="2986" y="16"/>
                    </a:lnTo>
                    <a:lnTo>
                      <a:pt x="0" y="2352"/>
                    </a:lnTo>
                    <a:lnTo>
                      <a:pt x="24983" y="2352"/>
                    </a:lnTo>
                    <a:lnTo>
                      <a:pt x="215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269;p58">
                <a:extLst>
                  <a:ext uri="{FF2B5EF4-FFF2-40B4-BE49-F238E27FC236}">
                    <a16:creationId xmlns:a16="http://schemas.microsoft.com/office/drawing/2014/main" id="{FF4EF050-A85B-436E-9D40-2137D9C62C51}"/>
                  </a:ext>
                </a:extLst>
              </p:cNvPr>
              <p:cNvSpPr/>
              <p:nvPr/>
            </p:nvSpPr>
            <p:spPr>
              <a:xfrm>
                <a:off x="5787426" y="1854356"/>
                <a:ext cx="2458301" cy="1648080"/>
              </a:xfrm>
              <a:custGeom>
                <a:avLst/>
                <a:gdLst/>
                <a:ahLst/>
                <a:cxnLst/>
                <a:rect l="l" t="t" r="r" b="b"/>
                <a:pathLst>
                  <a:path w="64044" h="42936" extrusionOk="0">
                    <a:moveTo>
                      <a:pt x="48532" y="0"/>
                    </a:moveTo>
                    <a:cubicBezTo>
                      <a:pt x="32752" y="0"/>
                      <a:pt x="16569" y="682"/>
                      <a:pt x="0" y="2019"/>
                    </a:cubicBezTo>
                    <a:lnTo>
                      <a:pt x="2321" y="42935"/>
                    </a:lnTo>
                    <a:lnTo>
                      <a:pt x="62930" y="42332"/>
                    </a:lnTo>
                    <a:lnTo>
                      <a:pt x="64043" y="225"/>
                    </a:lnTo>
                    <a:cubicBezTo>
                      <a:pt x="58917" y="75"/>
                      <a:pt x="53747" y="0"/>
                      <a:pt x="485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270;p58">
                <a:extLst>
                  <a:ext uri="{FF2B5EF4-FFF2-40B4-BE49-F238E27FC236}">
                    <a16:creationId xmlns:a16="http://schemas.microsoft.com/office/drawing/2014/main" id="{714E0E78-8E55-43DB-BAFF-CC1C69242DB9}"/>
                  </a:ext>
                </a:extLst>
              </p:cNvPr>
              <p:cNvSpPr/>
              <p:nvPr/>
            </p:nvSpPr>
            <p:spPr>
              <a:xfrm>
                <a:off x="5918660" y="1973920"/>
                <a:ext cx="2179821" cy="1396085"/>
              </a:xfrm>
              <a:custGeom>
                <a:avLst/>
                <a:gdLst/>
                <a:ahLst/>
                <a:cxnLst/>
                <a:rect l="l" t="t" r="r" b="b"/>
                <a:pathLst>
                  <a:path w="56789" h="36371" extrusionOk="0">
                    <a:moveTo>
                      <a:pt x="41412" y="1"/>
                    </a:moveTo>
                    <a:cubicBezTo>
                      <a:pt x="28040" y="1"/>
                      <a:pt x="13762" y="770"/>
                      <a:pt x="0" y="1890"/>
                    </a:cubicBezTo>
                    <a:lnTo>
                      <a:pt x="1965" y="36371"/>
                    </a:lnTo>
                    <a:lnTo>
                      <a:pt x="55953" y="36371"/>
                    </a:lnTo>
                    <a:lnTo>
                      <a:pt x="56788" y="389"/>
                    </a:lnTo>
                    <a:cubicBezTo>
                      <a:pt x="51864" y="121"/>
                      <a:pt x="46709" y="1"/>
                      <a:pt x="414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271;p58">
                <a:extLst>
                  <a:ext uri="{FF2B5EF4-FFF2-40B4-BE49-F238E27FC236}">
                    <a16:creationId xmlns:a16="http://schemas.microsoft.com/office/drawing/2014/main" id="{27CDAE86-8856-4216-B5BA-0D76D35F69F0}"/>
                  </a:ext>
                </a:extLst>
              </p:cNvPr>
              <p:cNvSpPr/>
              <p:nvPr/>
            </p:nvSpPr>
            <p:spPr>
              <a:xfrm>
                <a:off x="6578320" y="2755985"/>
                <a:ext cx="39229" cy="7754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02" fill="none" extrusionOk="0">
                    <a:moveTo>
                      <a:pt x="0" y="201"/>
                    </a:moveTo>
                    <a:cubicBezTo>
                      <a:pt x="341" y="140"/>
                      <a:pt x="681" y="62"/>
                      <a:pt x="1021" y="0"/>
                    </a:cubicBezTo>
                  </a:path>
                </a:pathLst>
              </a:custGeom>
              <a:noFill/>
              <a:ln w="14700" cap="rnd" cmpd="sng">
                <a:solidFill>
                  <a:srgbClr val="E5EBF7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272;p58">
                <a:extLst>
                  <a:ext uri="{FF2B5EF4-FFF2-40B4-BE49-F238E27FC236}">
                    <a16:creationId xmlns:a16="http://schemas.microsoft.com/office/drawing/2014/main" id="{8CDEF970-1E33-4815-B07C-B3C2C5A5D884}"/>
                  </a:ext>
                </a:extLst>
              </p:cNvPr>
              <p:cNvSpPr/>
              <p:nvPr/>
            </p:nvSpPr>
            <p:spPr>
              <a:xfrm>
                <a:off x="5745243" y="1818928"/>
                <a:ext cx="2534341" cy="1739320"/>
              </a:xfrm>
              <a:custGeom>
                <a:avLst/>
                <a:gdLst/>
                <a:ahLst/>
                <a:cxnLst/>
                <a:rect l="l" t="t" r="r" b="b"/>
                <a:pathLst>
                  <a:path w="66025" h="45313" extrusionOk="0">
                    <a:moveTo>
                      <a:pt x="41019" y="2491"/>
                    </a:moveTo>
                    <a:cubicBezTo>
                      <a:pt x="47927" y="2491"/>
                      <a:pt x="55155" y="2683"/>
                      <a:pt x="63441" y="3097"/>
                    </a:cubicBezTo>
                    <a:lnTo>
                      <a:pt x="62435" y="42249"/>
                    </a:lnTo>
                    <a:lnTo>
                      <a:pt x="4425" y="42249"/>
                    </a:lnTo>
                    <a:lnTo>
                      <a:pt x="2414" y="4180"/>
                    </a:lnTo>
                    <a:cubicBezTo>
                      <a:pt x="17134" y="3115"/>
                      <a:pt x="28557" y="2491"/>
                      <a:pt x="41019" y="2491"/>
                    </a:cubicBezTo>
                    <a:close/>
                    <a:moveTo>
                      <a:pt x="43391" y="1"/>
                    </a:moveTo>
                    <a:cubicBezTo>
                      <a:pt x="28709" y="1"/>
                      <a:pt x="14240" y="758"/>
                      <a:pt x="1" y="1936"/>
                    </a:cubicBezTo>
                    <a:lnTo>
                      <a:pt x="2244" y="45312"/>
                    </a:lnTo>
                    <a:lnTo>
                      <a:pt x="65142" y="44957"/>
                    </a:lnTo>
                    <a:lnTo>
                      <a:pt x="66024" y="637"/>
                    </a:lnTo>
                    <a:cubicBezTo>
                      <a:pt x="58426" y="198"/>
                      <a:pt x="50881" y="1"/>
                      <a:pt x="433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273;p58">
                <a:extLst>
                  <a:ext uri="{FF2B5EF4-FFF2-40B4-BE49-F238E27FC236}">
                    <a16:creationId xmlns:a16="http://schemas.microsoft.com/office/drawing/2014/main" id="{F4DCFE40-6C40-44E0-BE42-32F7D7EF2AED}"/>
                  </a:ext>
                </a:extLst>
              </p:cNvPr>
              <p:cNvSpPr/>
              <p:nvPr/>
            </p:nvSpPr>
            <p:spPr>
              <a:xfrm>
                <a:off x="6840749" y="2195240"/>
                <a:ext cx="296367" cy="158451"/>
              </a:xfrm>
              <a:custGeom>
                <a:avLst/>
                <a:gdLst/>
                <a:ahLst/>
                <a:cxnLst/>
                <a:rect l="l" t="t" r="r" b="b"/>
                <a:pathLst>
                  <a:path w="7721" h="4128" extrusionOk="0">
                    <a:moveTo>
                      <a:pt x="6377" y="1"/>
                    </a:moveTo>
                    <a:cubicBezTo>
                      <a:pt x="5851" y="1"/>
                      <a:pt x="5078" y="321"/>
                      <a:pt x="4750" y="378"/>
                    </a:cubicBezTo>
                    <a:cubicBezTo>
                      <a:pt x="3914" y="517"/>
                      <a:pt x="3052" y="581"/>
                      <a:pt x="2189" y="581"/>
                    </a:cubicBezTo>
                    <a:cubicBezTo>
                      <a:pt x="2094" y="581"/>
                      <a:pt x="1999" y="580"/>
                      <a:pt x="1904" y="579"/>
                    </a:cubicBezTo>
                    <a:cubicBezTo>
                      <a:pt x="1642" y="571"/>
                      <a:pt x="1386" y="516"/>
                      <a:pt x="1154" y="516"/>
                    </a:cubicBezTo>
                    <a:cubicBezTo>
                      <a:pt x="893" y="516"/>
                      <a:pt x="661" y="586"/>
                      <a:pt x="481" y="873"/>
                    </a:cubicBezTo>
                    <a:cubicBezTo>
                      <a:pt x="248" y="1244"/>
                      <a:pt x="171" y="1692"/>
                      <a:pt x="16" y="2110"/>
                    </a:cubicBezTo>
                    <a:cubicBezTo>
                      <a:pt x="1" y="2141"/>
                      <a:pt x="1" y="2172"/>
                      <a:pt x="1" y="2218"/>
                    </a:cubicBezTo>
                    <a:cubicBezTo>
                      <a:pt x="1" y="2265"/>
                      <a:pt x="32" y="2296"/>
                      <a:pt x="63" y="2327"/>
                    </a:cubicBezTo>
                    <a:cubicBezTo>
                      <a:pt x="743" y="3147"/>
                      <a:pt x="1734" y="3781"/>
                      <a:pt x="2770" y="4013"/>
                    </a:cubicBezTo>
                    <a:cubicBezTo>
                      <a:pt x="3110" y="4090"/>
                      <a:pt x="3457" y="4127"/>
                      <a:pt x="3803" y="4127"/>
                    </a:cubicBezTo>
                    <a:cubicBezTo>
                      <a:pt x="4783" y="4127"/>
                      <a:pt x="5760" y="3826"/>
                      <a:pt x="6560" y="3255"/>
                    </a:cubicBezTo>
                    <a:cubicBezTo>
                      <a:pt x="7040" y="2930"/>
                      <a:pt x="7349" y="2512"/>
                      <a:pt x="7689" y="2048"/>
                    </a:cubicBezTo>
                    <a:cubicBezTo>
                      <a:pt x="7705" y="2033"/>
                      <a:pt x="7705" y="2017"/>
                      <a:pt x="7720" y="2002"/>
                    </a:cubicBezTo>
                    <a:cubicBezTo>
                      <a:pt x="7720" y="1955"/>
                      <a:pt x="7689" y="1925"/>
                      <a:pt x="7658" y="1894"/>
                    </a:cubicBezTo>
                    <a:cubicBezTo>
                      <a:pt x="7333" y="1538"/>
                      <a:pt x="7117" y="1074"/>
                      <a:pt x="6993" y="610"/>
                    </a:cubicBezTo>
                    <a:cubicBezTo>
                      <a:pt x="6993" y="610"/>
                      <a:pt x="6993" y="594"/>
                      <a:pt x="6993" y="594"/>
                    </a:cubicBezTo>
                    <a:cubicBezTo>
                      <a:pt x="6962" y="439"/>
                      <a:pt x="6916" y="285"/>
                      <a:pt x="6823" y="161"/>
                    </a:cubicBezTo>
                    <a:cubicBezTo>
                      <a:pt x="6731" y="44"/>
                      <a:pt x="6571" y="1"/>
                      <a:pt x="6377" y="1"/>
                    </a:cubicBezTo>
                    <a:close/>
                  </a:path>
                </a:pathLst>
              </a:custGeom>
              <a:solidFill>
                <a:srgbClr val="A0C9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274;p58">
                <a:extLst>
                  <a:ext uri="{FF2B5EF4-FFF2-40B4-BE49-F238E27FC236}">
                    <a16:creationId xmlns:a16="http://schemas.microsoft.com/office/drawing/2014/main" id="{5AC59868-78A1-48FF-AD17-7C3051266CF9}"/>
                  </a:ext>
                </a:extLst>
              </p:cNvPr>
              <p:cNvSpPr/>
              <p:nvPr/>
            </p:nvSpPr>
            <p:spPr>
              <a:xfrm>
                <a:off x="6610985" y="1472017"/>
                <a:ext cx="634190" cy="938311"/>
              </a:xfrm>
              <a:custGeom>
                <a:avLst/>
                <a:gdLst/>
                <a:ahLst/>
                <a:cxnLst/>
                <a:rect l="l" t="t" r="r" b="b"/>
                <a:pathLst>
                  <a:path w="16522" h="24445" extrusionOk="0">
                    <a:moveTo>
                      <a:pt x="9840" y="1"/>
                    </a:moveTo>
                    <a:cubicBezTo>
                      <a:pt x="8876" y="1"/>
                      <a:pt x="7914" y="125"/>
                      <a:pt x="6962" y="301"/>
                    </a:cubicBezTo>
                    <a:cubicBezTo>
                      <a:pt x="5801" y="517"/>
                      <a:pt x="4641" y="811"/>
                      <a:pt x="3558" y="1306"/>
                    </a:cubicBezTo>
                    <a:cubicBezTo>
                      <a:pt x="2475" y="1817"/>
                      <a:pt x="1717" y="2621"/>
                      <a:pt x="1470" y="3797"/>
                    </a:cubicBezTo>
                    <a:cubicBezTo>
                      <a:pt x="1300" y="4539"/>
                      <a:pt x="1331" y="5297"/>
                      <a:pt x="1408" y="6055"/>
                    </a:cubicBezTo>
                    <a:cubicBezTo>
                      <a:pt x="1500" y="7024"/>
                      <a:pt x="1700" y="7993"/>
                      <a:pt x="1854" y="8961"/>
                    </a:cubicBezTo>
                    <a:lnTo>
                      <a:pt x="1854" y="8961"/>
                    </a:lnTo>
                    <a:cubicBezTo>
                      <a:pt x="1799" y="8646"/>
                      <a:pt x="1480" y="8422"/>
                      <a:pt x="1161" y="8422"/>
                    </a:cubicBezTo>
                    <a:cubicBezTo>
                      <a:pt x="851" y="8422"/>
                      <a:pt x="542" y="8639"/>
                      <a:pt x="372" y="8902"/>
                    </a:cubicBezTo>
                    <a:cubicBezTo>
                      <a:pt x="186" y="9165"/>
                      <a:pt x="109" y="9489"/>
                      <a:pt x="93" y="9814"/>
                    </a:cubicBezTo>
                    <a:cubicBezTo>
                      <a:pt x="0" y="10959"/>
                      <a:pt x="495" y="12119"/>
                      <a:pt x="1377" y="12831"/>
                    </a:cubicBezTo>
                    <a:cubicBezTo>
                      <a:pt x="1685" y="13087"/>
                      <a:pt x="2216" y="13418"/>
                      <a:pt x="2662" y="13418"/>
                    </a:cubicBezTo>
                    <a:cubicBezTo>
                      <a:pt x="2754" y="13418"/>
                      <a:pt x="2842" y="13404"/>
                      <a:pt x="2924" y="13372"/>
                    </a:cubicBezTo>
                    <a:cubicBezTo>
                      <a:pt x="3079" y="14161"/>
                      <a:pt x="3202" y="14935"/>
                      <a:pt x="3295" y="15724"/>
                    </a:cubicBezTo>
                    <a:cubicBezTo>
                      <a:pt x="3373" y="16342"/>
                      <a:pt x="3419" y="16946"/>
                      <a:pt x="3852" y="17425"/>
                    </a:cubicBezTo>
                    <a:cubicBezTo>
                      <a:pt x="4270" y="17858"/>
                      <a:pt x="4858" y="18044"/>
                      <a:pt x="5446" y="18137"/>
                    </a:cubicBezTo>
                    <a:cubicBezTo>
                      <a:pt x="5581" y="18156"/>
                      <a:pt x="5725" y="18158"/>
                      <a:pt x="5869" y="18158"/>
                    </a:cubicBezTo>
                    <a:cubicBezTo>
                      <a:pt x="5906" y="18158"/>
                      <a:pt x="5942" y="18158"/>
                      <a:pt x="5978" y="18158"/>
                    </a:cubicBezTo>
                    <a:cubicBezTo>
                      <a:pt x="6375" y="18158"/>
                      <a:pt x="6759" y="18173"/>
                      <a:pt x="6962" y="18523"/>
                    </a:cubicBezTo>
                    <a:cubicBezTo>
                      <a:pt x="7720" y="19807"/>
                      <a:pt x="7580" y="21555"/>
                      <a:pt x="6606" y="22685"/>
                    </a:cubicBezTo>
                    <a:cubicBezTo>
                      <a:pt x="7333" y="23257"/>
                      <a:pt x="8075" y="23829"/>
                      <a:pt x="8926" y="24170"/>
                    </a:cubicBezTo>
                    <a:cubicBezTo>
                      <a:pt x="9368" y="24343"/>
                      <a:pt x="9846" y="24444"/>
                      <a:pt x="10317" y="24444"/>
                    </a:cubicBezTo>
                    <a:cubicBezTo>
                      <a:pt x="10770" y="24444"/>
                      <a:pt x="11216" y="24351"/>
                      <a:pt x="11618" y="24139"/>
                    </a:cubicBezTo>
                    <a:cubicBezTo>
                      <a:pt x="12453" y="23706"/>
                      <a:pt x="12871" y="22886"/>
                      <a:pt x="13242" y="22066"/>
                    </a:cubicBezTo>
                    <a:cubicBezTo>
                      <a:pt x="13258" y="22020"/>
                      <a:pt x="13288" y="21989"/>
                      <a:pt x="13273" y="21942"/>
                    </a:cubicBezTo>
                    <a:cubicBezTo>
                      <a:pt x="13273" y="21911"/>
                      <a:pt x="13242" y="21880"/>
                      <a:pt x="13227" y="21865"/>
                    </a:cubicBezTo>
                    <a:cubicBezTo>
                      <a:pt x="12561" y="21122"/>
                      <a:pt x="11974" y="20349"/>
                      <a:pt x="11711" y="19374"/>
                    </a:cubicBezTo>
                    <a:cubicBezTo>
                      <a:pt x="11602" y="18926"/>
                      <a:pt x="11138" y="17642"/>
                      <a:pt x="11556" y="17240"/>
                    </a:cubicBezTo>
                    <a:cubicBezTo>
                      <a:pt x="11711" y="17069"/>
                      <a:pt x="12252" y="17007"/>
                      <a:pt x="12469" y="16899"/>
                    </a:cubicBezTo>
                    <a:cubicBezTo>
                      <a:pt x="12778" y="16760"/>
                      <a:pt x="13087" y="16574"/>
                      <a:pt x="13366" y="16358"/>
                    </a:cubicBezTo>
                    <a:cubicBezTo>
                      <a:pt x="13938" y="15925"/>
                      <a:pt x="14325" y="15321"/>
                      <a:pt x="14433" y="14594"/>
                    </a:cubicBezTo>
                    <a:cubicBezTo>
                      <a:pt x="14542" y="13728"/>
                      <a:pt x="14402" y="12862"/>
                      <a:pt x="14418" y="11995"/>
                    </a:cubicBezTo>
                    <a:lnTo>
                      <a:pt x="14418" y="11995"/>
                    </a:lnTo>
                    <a:cubicBezTo>
                      <a:pt x="14480" y="12034"/>
                      <a:pt x="14547" y="12050"/>
                      <a:pt x="14617" y="12050"/>
                    </a:cubicBezTo>
                    <a:cubicBezTo>
                      <a:pt x="14775" y="12050"/>
                      <a:pt x="14944" y="11968"/>
                      <a:pt x="15083" y="11872"/>
                    </a:cubicBezTo>
                    <a:cubicBezTo>
                      <a:pt x="15083" y="11872"/>
                      <a:pt x="15098" y="11856"/>
                      <a:pt x="15114" y="11856"/>
                    </a:cubicBezTo>
                    <a:cubicBezTo>
                      <a:pt x="16228" y="11021"/>
                      <a:pt x="16522" y="9242"/>
                      <a:pt x="16444" y="7958"/>
                    </a:cubicBezTo>
                    <a:cubicBezTo>
                      <a:pt x="16398" y="7092"/>
                      <a:pt x="15996" y="6009"/>
                      <a:pt x="15021" y="5823"/>
                    </a:cubicBezTo>
                    <a:cubicBezTo>
                      <a:pt x="14962" y="5812"/>
                      <a:pt x="14901" y="5807"/>
                      <a:pt x="14840" y="5807"/>
                    </a:cubicBezTo>
                    <a:cubicBezTo>
                      <a:pt x="14337" y="5807"/>
                      <a:pt x="13825" y="6179"/>
                      <a:pt x="13814" y="6665"/>
                    </a:cubicBezTo>
                    <a:lnTo>
                      <a:pt x="13814" y="6665"/>
                    </a:lnTo>
                    <a:cubicBezTo>
                      <a:pt x="13794" y="5507"/>
                      <a:pt x="13626" y="4335"/>
                      <a:pt x="13459" y="3178"/>
                    </a:cubicBezTo>
                    <a:cubicBezTo>
                      <a:pt x="13304" y="2172"/>
                      <a:pt x="13041" y="1059"/>
                      <a:pt x="12190" y="486"/>
                    </a:cubicBezTo>
                    <a:cubicBezTo>
                      <a:pt x="11711" y="161"/>
                      <a:pt x="11107" y="53"/>
                      <a:pt x="10519" y="22"/>
                    </a:cubicBezTo>
                    <a:cubicBezTo>
                      <a:pt x="10293" y="8"/>
                      <a:pt x="10066" y="1"/>
                      <a:pt x="9840" y="1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275;p58">
                <a:extLst>
                  <a:ext uri="{FF2B5EF4-FFF2-40B4-BE49-F238E27FC236}">
                    <a16:creationId xmlns:a16="http://schemas.microsoft.com/office/drawing/2014/main" id="{A90C9067-63DB-4A1F-A119-42D49B4B73B1}"/>
                  </a:ext>
                </a:extLst>
              </p:cNvPr>
              <p:cNvSpPr/>
              <p:nvPr/>
            </p:nvSpPr>
            <p:spPr>
              <a:xfrm>
                <a:off x="6623459" y="1474435"/>
                <a:ext cx="587860" cy="938579"/>
              </a:xfrm>
              <a:custGeom>
                <a:avLst/>
                <a:gdLst/>
                <a:ahLst/>
                <a:cxnLst/>
                <a:rect l="l" t="t" r="r" b="b"/>
                <a:pathLst>
                  <a:path w="15315" h="24452" extrusionOk="0">
                    <a:moveTo>
                      <a:pt x="9557" y="1"/>
                    </a:moveTo>
                    <a:cubicBezTo>
                      <a:pt x="8579" y="1"/>
                      <a:pt x="7603" y="137"/>
                      <a:pt x="6637" y="315"/>
                    </a:cubicBezTo>
                    <a:cubicBezTo>
                      <a:pt x="5476" y="532"/>
                      <a:pt x="4316" y="810"/>
                      <a:pt x="3233" y="1305"/>
                    </a:cubicBezTo>
                    <a:cubicBezTo>
                      <a:pt x="2150" y="1816"/>
                      <a:pt x="1392" y="2620"/>
                      <a:pt x="1145" y="3811"/>
                    </a:cubicBezTo>
                    <a:cubicBezTo>
                      <a:pt x="975" y="4538"/>
                      <a:pt x="1006" y="5312"/>
                      <a:pt x="1083" y="6054"/>
                    </a:cubicBezTo>
                    <a:cubicBezTo>
                      <a:pt x="1176" y="7026"/>
                      <a:pt x="1376" y="7997"/>
                      <a:pt x="1530" y="8969"/>
                    </a:cubicBezTo>
                    <a:lnTo>
                      <a:pt x="1530" y="8969"/>
                    </a:lnTo>
                    <a:cubicBezTo>
                      <a:pt x="1481" y="8673"/>
                      <a:pt x="1176" y="8436"/>
                      <a:pt x="865" y="8436"/>
                    </a:cubicBezTo>
                    <a:cubicBezTo>
                      <a:pt x="855" y="8436"/>
                      <a:pt x="845" y="8436"/>
                      <a:pt x="836" y="8436"/>
                    </a:cubicBezTo>
                    <a:cubicBezTo>
                      <a:pt x="402" y="8436"/>
                      <a:pt x="155" y="8699"/>
                      <a:pt x="0" y="9102"/>
                    </a:cubicBezTo>
                    <a:cubicBezTo>
                      <a:pt x="86" y="9056"/>
                      <a:pt x="179" y="9036"/>
                      <a:pt x="272" y="9036"/>
                    </a:cubicBezTo>
                    <a:cubicBezTo>
                      <a:pt x="498" y="9036"/>
                      <a:pt x="729" y="9154"/>
                      <a:pt x="882" y="9318"/>
                    </a:cubicBezTo>
                    <a:cubicBezTo>
                      <a:pt x="1045" y="9492"/>
                      <a:pt x="1140" y="9697"/>
                      <a:pt x="1214" y="9917"/>
                    </a:cubicBezTo>
                    <a:lnTo>
                      <a:pt x="1214" y="9917"/>
                    </a:lnTo>
                    <a:cubicBezTo>
                      <a:pt x="1155" y="9787"/>
                      <a:pt x="1066" y="9680"/>
                      <a:pt x="928" y="9643"/>
                    </a:cubicBezTo>
                    <a:cubicBezTo>
                      <a:pt x="897" y="9633"/>
                      <a:pt x="866" y="9628"/>
                      <a:pt x="836" y="9628"/>
                    </a:cubicBezTo>
                    <a:cubicBezTo>
                      <a:pt x="582" y="9628"/>
                      <a:pt x="375" y="9954"/>
                      <a:pt x="402" y="10231"/>
                    </a:cubicBezTo>
                    <a:cubicBezTo>
                      <a:pt x="449" y="10741"/>
                      <a:pt x="928" y="11685"/>
                      <a:pt x="1253" y="12103"/>
                    </a:cubicBezTo>
                    <a:cubicBezTo>
                      <a:pt x="1098" y="11747"/>
                      <a:pt x="1207" y="11283"/>
                      <a:pt x="1516" y="11035"/>
                    </a:cubicBezTo>
                    <a:cubicBezTo>
                      <a:pt x="2135" y="11639"/>
                      <a:pt x="2135" y="12613"/>
                      <a:pt x="2089" y="13464"/>
                    </a:cubicBezTo>
                    <a:cubicBezTo>
                      <a:pt x="2259" y="13448"/>
                      <a:pt x="2413" y="13433"/>
                      <a:pt x="2584" y="13417"/>
                    </a:cubicBezTo>
                    <a:cubicBezTo>
                      <a:pt x="2321" y="10850"/>
                      <a:pt x="2058" y="8282"/>
                      <a:pt x="1795" y="5714"/>
                    </a:cubicBezTo>
                    <a:lnTo>
                      <a:pt x="1795" y="5714"/>
                    </a:lnTo>
                    <a:cubicBezTo>
                      <a:pt x="1996" y="5745"/>
                      <a:pt x="2181" y="5760"/>
                      <a:pt x="2382" y="5791"/>
                    </a:cubicBezTo>
                    <a:cubicBezTo>
                      <a:pt x="2382" y="5358"/>
                      <a:pt x="2367" y="4925"/>
                      <a:pt x="2305" y="4492"/>
                    </a:cubicBezTo>
                    <a:lnTo>
                      <a:pt x="2305" y="4492"/>
                    </a:lnTo>
                    <a:cubicBezTo>
                      <a:pt x="2882" y="4780"/>
                      <a:pt x="3524" y="4921"/>
                      <a:pt x="4168" y="4921"/>
                    </a:cubicBezTo>
                    <a:cubicBezTo>
                      <a:pt x="5113" y="4921"/>
                      <a:pt x="6061" y="4617"/>
                      <a:pt x="6807" y="4028"/>
                    </a:cubicBezTo>
                    <a:cubicBezTo>
                      <a:pt x="7101" y="3796"/>
                      <a:pt x="7395" y="3424"/>
                      <a:pt x="7255" y="3084"/>
                    </a:cubicBezTo>
                    <a:cubicBezTo>
                      <a:pt x="7178" y="2914"/>
                      <a:pt x="7039" y="2806"/>
                      <a:pt x="6900" y="2697"/>
                    </a:cubicBezTo>
                    <a:cubicBezTo>
                      <a:pt x="6544" y="2434"/>
                      <a:pt x="6203" y="2171"/>
                      <a:pt x="5848" y="1908"/>
                    </a:cubicBezTo>
                    <a:cubicBezTo>
                      <a:pt x="7086" y="1674"/>
                      <a:pt x="8361" y="1563"/>
                      <a:pt x="9630" y="1563"/>
                    </a:cubicBezTo>
                    <a:cubicBezTo>
                      <a:pt x="9787" y="1563"/>
                      <a:pt x="9944" y="1565"/>
                      <a:pt x="10102" y="1568"/>
                    </a:cubicBezTo>
                    <a:cubicBezTo>
                      <a:pt x="10073" y="2319"/>
                      <a:pt x="10758" y="3002"/>
                      <a:pt x="11491" y="3002"/>
                    </a:cubicBezTo>
                    <a:cubicBezTo>
                      <a:pt x="11543" y="3002"/>
                      <a:pt x="11596" y="2998"/>
                      <a:pt x="11649" y="2991"/>
                    </a:cubicBezTo>
                    <a:cubicBezTo>
                      <a:pt x="11690" y="2984"/>
                      <a:pt x="11732" y="2977"/>
                      <a:pt x="11770" y="2977"/>
                    </a:cubicBezTo>
                    <a:cubicBezTo>
                      <a:pt x="11818" y="2977"/>
                      <a:pt x="11862" y="2988"/>
                      <a:pt x="11896" y="3022"/>
                    </a:cubicBezTo>
                    <a:cubicBezTo>
                      <a:pt x="11943" y="3053"/>
                      <a:pt x="11973" y="3115"/>
                      <a:pt x="11989" y="3177"/>
                    </a:cubicBezTo>
                    <a:cubicBezTo>
                      <a:pt x="12902" y="6441"/>
                      <a:pt x="13134" y="9875"/>
                      <a:pt x="13149" y="13263"/>
                    </a:cubicBezTo>
                    <a:cubicBezTo>
                      <a:pt x="13165" y="13897"/>
                      <a:pt x="13149" y="14547"/>
                      <a:pt x="13010" y="15150"/>
                    </a:cubicBezTo>
                    <a:cubicBezTo>
                      <a:pt x="12855" y="15769"/>
                      <a:pt x="12530" y="16357"/>
                      <a:pt x="12020" y="16728"/>
                    </a:cubicBezTo>
                    <a:cubicBezTo>
                      <a:pt x="12021" y="16728"/>
                      <a:pt x="12022" y="16729"/>
                      <a:pt x="12023" y="16729"/>
                    </a:cubicBezTo>
                    <a:lnTo>
                      <a:pt x="12023" y="16729"/>
                    </a:lnTo>
                    <a:cubicBezTo>
                      <a:pt x="9828" y="17377"/>
                      <a:pt x="7616" y="18000"/>
                      <a:pt x="5337" y="18259"/>
                    </a:cubicBezTo>
                    <a:cubicBezTo>
                      <a:pt x="5350" y="18260"/>
                      <a:pt x="5363" y="18260"/>
                      <a:pt x="5376" y="18260"/>
                    </a:cubicBezTo>
                    <a:cubicBezTo>
                      <a:pt x="5600" y="18260"/>
                      <a:pt x="5837" y="18199"/>
                      <a:pt x="6055" y="18199"/>
                    </a:cubicBezTo>
                    <a:cubicBezTo>
                      <a:pt x="6279" y="18199"/>
                      <a:pt x="6484" y="18263"/>
                      <a:pt x="6637" y="18522"/>
                    </a:cubicBezTo>
                    <a:cubicBezTo>
                      <a:pt x="7395" y="19806"/>
                      <a:pt x="7271" y="21554"/>
                      <a:pt x="6281" y="22684"/>
                    </a:cubicBezTo>
                    <a:cubicBezTo>
                      <a:pt x="7008" y="23256"/>
                      <a:pt x="7750" y="23828"/>
                      <a:pt x="8601" y="24169"/>
                    </a:cubicBezTo>
                    <a:cubicBezTo>
                      <a:pt x="9051" y="24346"/>
                      <a:pt x="9539" y="24451"/>
                      <a:pt x="10019" y="24451"/>
                    </a:cubicBezTo>
                    <a:cubicBezTo>
                      <a:pt x="10463" y="24451"/>
                      <a:pt x="10899" y="24361"/>
                      <a:pt x="11293" y="24153"/>
                    </a:cubicBezTo>
                    <a:cubicBezTo>
                      <a:pt x="12128" y="23705"/>
                      <a:pt x="12546" y="22885"/>
                      <a:pt x="12933" y="22065"/>
                    </a:cubicBezTo>
                    <a:cubicBezTo>
                      <a:pt x="12948" y="22034"/>
                      <a:pt x="12963" y="21987"/>
                      <a:pt x="12948" y="21957"/>
                    </a:cubicBezTo>
                    <a:cubicBezTo>
                      <a:pt x="12948" y="21910"/>
                      <a:pt x="12917" y="21895"/>
                      <a:pt x="12902" y="21864"/>
                    </a:cubicBezTo>
                    <a:cubicBezTo>
                      <a:pt x="12824" y="21786"/>
                      <a:pt x="11788" y="20471"/>
                      <a:pt x="11788" y="20471"/>
                    </a:cubicBezTo>
                    <a:cubicBezTo>
                      <a:pt x="10923" y="20973"/>
                      <a:pt x="9925" y="21232"/>
                      <a:pt x="8921" y="21232"/>
                    </a:cubicBezTo>
                    <a:cubicBezTo>
                      <a:pt x="8472" y="21232"/>
                      <a:pt x="8021" y="21180"/>
                      <a:pt x="7580" y="21075"/>
                    </a:cubicBezTo>
                    <a:cubicBezTo>
                      <a:pt x="8864" y="20502"/>
                      <a:pt x="10705" y="19249"/>
                      <a:pt x="11061" y="17795"/>
                    </a:cubicBezTo>
                    <a:cubicBezTo>
                      <a:pt x="11107" y="17594"/>
                      <a:pt x="11061" y="17393"/>
                      <a:pt x="11231" y="17238"/>
                    </a:cubicBezTo>
                    <a:cubicBezTo>
                      <a:pt x="11386" y="17068"/>
                      <a:pt x="11927" y="17006"/>
                      <a:pt x="12144" y="16898"/>
                    </a:cubicBezTo>
                    <a:cubicBezTo>
                      <a:pt x="12453" y="16759"/>
                      <a:pt x="12762" y="16573"/>
                      <a:pt x="13041" y="16357"/>
                    </a:cubicBezTo>
                    <a:cubicBezTo>
                      <a:pt x="13613" y="15924"/>
                      <a:pt x="14000" y="15320"/>
                      <a:pt x="14108" y="14593"/>
                    </a:cubicBezTo>
                    <a:cubicBezTo>
                      <a:pt x="14216" y="13730"/>
                      <a:pt x="14078" y="12867"/>
                      <a:pt x="14093" y="12004"/>
                    </a:cubicBezTo>
                    <a:lnTo>
                      <a:pt x="14093" y="12004"/>
                    </a:lnTo>
                    <a:cubicBezTo>
                      <a:pt x="14093" y="12065"/>
                      <a:pt x="14122" y="12091"/>
                      <a:pt x="14170" y="12091"/>
                    </a:cubicBezTo>
                    <a:cubicBezTo>
                      <a:pt x="14406" y="12091"/>
                      <a:pt x="15109" y="11468"/>
                      <a:pt x="15160" y="11391"/>
                    </a:cubicBezTo>
                    <a:lnTo>
                      <a:pt x="15160" y="11391"/>
                    </a:lnTo>
                    <a:cubicBezTo>
                      <a:pt x="15098" y="11453"/>
                      <a:pt x="15013" y="11480"/>
                      <a:pt x="14924" y="11480"/>
                    </a:cubicBezTo>
                    <a:cubicBezTo>
                      <a:pt x="14835" y="11480"/>
                      <a:pt x="14742" y="11453"/>
                      <a:pt x="14665" y="11406"/>
                    </a:cubicBezTo>
                    <a:cubicBezTo>
                      <a:pt x="14510" y="11314"/>
                      <a:pt x="14418" y="11159"/>
                      <a:pt x="14340" y="10989"/>
                    </a:cubicBezTo>
                    <a:cubicBezTo>
                      <a:pt x="14124" y="10478"/>
                      <a:pt x="14108" y="9921"/>
                      <a:pt x="14124" y="9365"/>
                    </a:cubicBezTo>
                    <a:cubicBezTo>
                      <a:pt x="14124" y="9086"/>
                      <a:pt x="14201" y="8715"/>
                      <a:pt x="14479" y="8684"/>
                    </a:cubicBezTo>
                    <a:cubicBezTo>
                      <a:pt x="14492" y="8683"/>
                      <a:pt x="14504" y="8682"/>
                      <a:pt x="14516" y="8682"/>
                    </a:cubicBezTo>
                    <a:cubicBezTo>
                      <a:pt x="14773" y="8682"/>
                      <a:pt x="14927" y="8990"/>
                      <a:pt x="14913" y="9256"/>
                    </a:cubicBezTo>
                    <a:cubicBezTo>
                      <a:pt x="14897" y="9519"/>
                      <a:pt x="14758" y="9782"/>
                      <a:pt x="14773" y="10061"/>
                    </a:cubicBezTo>
                    <a:cubicBezTo>
                      <a:pt x="15129" y="9426"/>
                      <a:pt x="15315" y="8699"/>
                      <a:pt x="15299" y="7972"/>
                    </a:cubicBezTo>
                    <a:cubicBezTo>
                      <a:pt x="15284" y="7647"/>
                      <a:pt x="15191" y="7261"/>
                      <a:pt x="14882" y="7152"/>
                    </a:cubicBezTo>
                    <a:cubicBezTo>
                      <a:pt x="14837" y="7137"/>
                      <a:pt x="14792" y="7130"/>
                      <a:pt x="14747" y="7130"/>
                    </a:cubicBezTo>
                    <a:cubicBezTo>
                      <a:pt x="14480" y="7130"/>
                      <a:pt x="14221" y="7385"/>
                      <a:pt x="14155" y="7663"/>
                    </a:cubicBezTo>
                    <a:cubicBezTo>
                      <a:pt x="14108" y="7060"/>
                      <a:pt x="14294" y="6441"/>
                      <a:pt x="14696" y="5977"/>
                    </a:cubicBezTo>
                    <a:cubicBezTo>
                      <a:pt x="14588" y="5869"/>
                      <a:pt x="14464" y="5823"/>
                      <a:pt x="14337" y="5823"/>
                    </a:cubicBezTo>
                    <a:cubicBezTo>
                      <a:pt x="13926" y="5823"/>
                      <a:pt x="13490" y="6306"/>
                      <a:pt x="13489" y="6718"/>
                    </a:cubicBezTo>
                    <a:lnTo>
                      <a:pt x="13489" y="6718"/>
                    </a:lnTo>
                    <a:cubicBezTo>
                      <a:pt x="13472" y="5548"/>
                      <a:pt x="13303" y="4347"/>
                      <a:pt x="13134" y="3192"/>
                    </a:cubicBezTo>
                    <a:cubicBezTo>
                      <a:pt x="12979" y="2171"/>
                      <a:pt x="12716" y="1073"/>
                      <a:pt x="11865" y="485"/>
                    </a:cubicBezTo>
                    <a:cubicBezTo>
                      <a:pt x="11386" y="160"/>
                      <a:pt x="10782" y="52"/>
                      <a:pt x="10194" y="21"/>
                    </a:cubicBezTo>
                    <a:cubicBezTo>
                      <a:pt x="9982" y="7"/>
                      <a:pt x="9770" y="1"/>
                      <a:pt x="9557" y="1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276;p58">
                <a:extLst>
                  <a:ext uri="{FF2B5EF4-FFF2-40B4-BE49-F238E27FC236}">
                    <a16:creationId xmlns:a16="http://schemas.microsoft.com/office/drawing/2014/main" id="{5BB35726-650C-4C0E-869C-ADDE01101DB5}"/>
                  </a:ext>
                </a:extLst>
              </p:cNvPr>
              <p:cNvSpPr/>
              <p:nvPr/>
            </p:nvSpPr>
            <p:spPr>
              <a:xfrm>
                <a:off x="6635704" y="1840768"/>
                <a:ext cx="64371" cy="105941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2760" extrusionOk="0">
                    <a:moveTo>
                      <a:pt x="120" y="853"/>
                    </a:moveTo>
                    <a:cubicBezTo>
                      <a:pt x="124" y="876"/>
                      <a:pt x="127" y="898"/>
                      <a:pt x="130" y="919"/>
                    </a:cubicBezTo>
                    <a:lnTo>
                      <a:pt x="145" y="919"/>
                    </a:lnTo>
                    <a:cubicBezTo>
                      <a:pt x="137" y="897"/>
                      <a:pt x="128" y="876"/>
                      <a:pt x="120" y="853"/>
                    </a:cubicBezTo>
                    <a:close/>
                    <a:moveTo>
                      <a:pt x="1164" y="1251"/>
                    </a:moveTo>
                    <a:cubicBezTo>
                      <a:pt x="1298" y="1597"/>
                      <a:pt x="1397" y="1956"/>
                      <a:pt x="1445" y="2311"/>
                    </a:cubicBezTo>
                    <a:cubicBezTo>
                      <a:pt x="1477" y="2475"/>
                      <a:pt x="1426" y="2600"/>
                      <a:pt x="1322" y="2600"/>
                    </a:cubicBezTo>
                    <a:cubicBezTo>
                      <a:pt x="1278" y="2600"/>
                      <a:pt x="1226" y="2578"/>
                      <a:pt x="1166" y="2528"/>
                    </a:cubicBezTo>
                    <a:cubicBezTo>
                      <a:pt x="833" y="2194"/>
                      <a:pt x="900" y="1609"/>
                      <a:pt x="1164" y="1251"/>
                    </a:cubicBezTo>
                    <a:close/>
                    <a:moveTo>
                      <a:pt x="397" y="1"/>
                    </a:moveTo>
                    <a:cubicBezTo>
                      <a:pt x="278" y="1"/>
                      <a:pt x="165" y="48"/>
                      <a:pt x="99" y="161"/>
                    </a:cubicBezTo>
                    <a:cubicBezTo>
                      <a:pt x="1" y="386"/>
                      <a:pt x="42" y="636"/>
                      <a:pt x="120" y="853"/>
                    </a:cubicBezTo>
                    <a:lnTo>
                      <a:pt x="120" y="853"/>
                    </a:lnTo>
                    <a:cubicBezTo>
                      <a:pt x="91" y="646"/>
                      <a:pt x="63" y="390"/>
                      <a:pt x="161" y="223"/>
                    </a:cubicBezTo>
                    <a:cubicBezTo>
                      <a:pt x="215" y="151"/>
                      <a:pt x="292" y="121"/>
                      <a:pt x="372" y="121"/>
                    </a:cubicBezTo>
                    <a:cubicBezTo>
                      <a:pt x="500" y="121"/>
                      <a:pt x="636" y="196"/>
                      <a:pt x="702" y="300"/>
                    </a:cubicBezTo>
                    <a:cubicBezTo>
                      <a:pt x="876" y="595"/>
                      <a:pt x="1035" y="915"/>
                      <a:pt x="1163" y="1247"/>
                    </a:cubicBezTo>
                    <a:lnTo>
                      <a:pt x="1163" y="1247"/>
                    </a:lnTo>
                    <a:cubicBezTo>
                      <a:pt x="822" y="1591"/>
                      <a:pt x="709" y="2211"/>
                      <a:pt x="1058" y="2636"/>
                    </a:cubicBezTo>
                    <a:cubicBezTo>
                      <a:pt x="1134" y="2719"/>
                      <a:pt x="1234" y="2760"/>
                      <a:pt x="1329" y="2760"/>
                    </a:cubicBezTo>
                    <a:cubicBezTo>
                      <a:pt x="1464" y="2760"/>
                      <a:pt x="1588" y="2676"/>
                      <a:pt x="1615" y="2512"/>
                    </a:cubicBezTo>
                    <a:cubicBezTo>
                      <a:pt x="1677" y="2187"/>
                      <a:pt x="1553" y="1862"/>
                      <a:pt x="1476" y="1553"/>
                    </a:cubicBezTo>
                    <a:cubicBezTo>
                      <a:pt x="1305" y="1074"/>
                      <a:pt x="1120" y="609"/>
                      <a:pt x="826" y="207"/>
                    </a:cubicBezTo>
                    <a:cubicBezTo>
                      <a:pt x="729" y="84"/>
                      <a:pt x="556" y="1"/>
                      <a:pt x="3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277;p58">
                <a:extLst>
                  <a:ext uri="{FF2B5EF4-FFF2-40B4-BE49-F238E27FC236}">
                    <a16:creationId xmlns:a16="http://schemas.microsoft.com/office/drawing/2014/main" id="{4467CFA3-8431-4641-8E17-BFEF3C6AE24A}"/>
                  </a:ext>
                </a:extLst>
              </p:cNvPr>
              <p:cNvSpPr/>
              <p:nvPr/>
            </p:nvSpPr>
            <p:spPr>
              <a:xfrm>
                <a:off x="7161406" y="1742506"/>
                <a:ext cx="46944" cy="124059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3232" extrusionOk="0">
                    <a:moveTo>
                      <a:pt x="489" y="1667"/>
                    </a:moveTo>
                    <a:cubicBezTo>
                      <a:pt x="996" y="1667"/>
                      <a:pt x="799" y="2834"/>
                      <a:pt x="557" y="3046"/>
                    </a:cubicBezTo>
                    <a:cubicBezTo>
                      <a:pt x="294" y="2953"/>
                      <a:pt x="279" y="2566"/>
                      <a:pt x="248" y="2288"/>
                    </a:cubicBezTo>
                    <a:cubicBezTo>
                      <a:pt x="233" y="2164"/>
                      <a:pt x="223" y="2040"/>
                      <a:pt x="218" y="1915"/>
                    </a:cubicBezTo>
                    <a:lnTo>
                      <a:pt x="218" y="1915"/>
                    </a:lnTo>
                    <a:cubicBezTo>
                      <a:pt x="226" y="1784"/>
                      <a:pt x="330" y="1684"/>
                      <a:pt x="449" y="1669"/>
                    </a:cubicBezTo>
                    <a:cubicBezTo>
                      <a:pt x="463" y="1667"/>
                      <a:pt x="476" y="1667"/>
                      <a:pt x="489" y="1667"/>
                    </a:cubicBezTo>
                    <a:close/>
                    <a:moveTo>
                      <a:pt x="723" y="1"/>
                    </a:moveTo>
                    <a:cubicBezTo>
                      <a:pt x="590" y="1"/>
                      <a:pt x="452" y="81"/>
                      <a:pt x="341" y="277"/>
                    </a:cubicBezTo>
                    <a:cubicBezTo>
                      <a:pt x="16" y="895"/>
                      <a:pt x="0" y="1623"/>
                      <a:pt x="62" y="2303"/>
                    </a:cubicBezTo>
                    <a:cubicBezTo>
                      <a:pt x="93" y="2582"/>
                      <a:pt x="109" y="2891"/>
                      <a:pt x="325" y="3123"/>
                    </a:cubicBezTo>
                    <a:cubicBezTo>
                      <a:pt x="409" y="3200"/>
                      <a:pt x="482" y="3232"/>
                      <a:pt x="545" y="3232"/>
                    </a:cubicBezTo>
                    <a:cubicBezTo>
                      <a:pt x="761" y="3232"/>
                      <a:pt x="862" y="2856"/>
                      <a:pt x="898" y="2628"/>
                    </a:cubicBezTo>
                    <a:cubicBezTo>
                      <a:pt x="956" y="2290"/>
                      <a:pt x="973" y="1601"/>
                      <a:pt x="522" y="1601"/>
                    </a:cubicBezTo>
                    <a:cubicBezTo>
                      <a:pt x="499" y="1601"/>
                      <a:pt x="475" y="1603"/>
                      <a:pt x="449" y="1607"/>
                    </a:cubicBezTo>
                    <a:cubicBezTo>
                      <a:pt x="313" y="1648"/>
                      <a:pt x="225" y="1760"/>
                      <a:pt x="216" y="1881"/>
                    </a:cubicBezTo>
                    <a:lnTo>
                      <a:pt x="216" y="1881"/>
                    </a:lnTo>
                    <a:cubicBezTo>
                      <a:pt x="201" y="1485"/>
                      <a:pt x="233" y="1086"/>
                      <a:pt x="325" y="694"/>
                    </a:cubicBezTo>
                    <a:cubicBezTo>
                      <a:pt x="402" y="311"/>
                      <a:pt x="582" y="87"/>
                      <a:pt x="774" y="87"/>
                    </a:cubicBezTo>
                    <a:cubicBezTo>
                      <a:pt x="931" y="87"/>
                      <a:pt x="1097" y="237"/>
                      <a:pt x="1222" y="571"/>
                    </a:cubicBezTo>
                    <a:cubicBezTo>
                      <a:pt x="1183" y="254"/>
                      <a:pt x="960" y="1"/>
                      <a:pt x="7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278;p58">
                <a:extLst>
                  <a:ext uri="{FF2B5EF4-FFF2-40B4-BE49-F238E27FC236}">
                    <a16:creationId xmlns:a16="http://schemas.microsoft.com/office/drawing/2014/main" id="{B13FD8CA-BA21-4B6D-9D7A-C676A5C00FA9}"/>
                  </a:ext>
                </a:extLst>
              </p:cNvPr>
              <p:cNvSpPr/>
              <p:nvPr/>
            </p:nvSpPr>
            <p:spPr>
              <a:xfrm>
                <a:off x="6744560" y="1795168"/>
                <a:ext cx="36888" cy="5174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348" extrusionOk="0">
                    <a:moveTo>
                      <a:pt x="423" y="1"/>
                    </a:moveTo>
                    <a:cubicBezTo>
                      <a:pt x="278" y="1"/>
                      <a:pt x="135" y="82"/>
                      <a:pt x="63" y="251"/>
                    </a:cubicBezTo>
                    <a:cubicBezTo>
                      <a:pt x="1" y="421"/>
                      <a:pt x="16" y="591"/>
                      <a:pt x="63" y="761"/>
                    </a:cubicBezTo>
                    <a:cubicBezTo>
                      <a:pt x="94" y="916"/>
                      <a:pt x="140" y="1070"/>
                      <a:pt x="248" y="1179"/>
                    </a:cubicBezTo>
                    <a:cubicBezTo>
                      <a:pt x="323" y="1278"/>
                      <a:pt x="446" y="1347"/>
                      <a:pt x="564" y="1347"/>
                    </a:cubicBezTo>
                    <a:cubicBezTo>
                      <a:pt x="594" y="1347"/>
                      <a:pt x="623" y="1343"/>
                      <a:pt x="651" y="1333"/>
                    </a:cubicBezTo>
                    <a:cubicBezTo>
                      <a:pt x="805" y="1287"/>
                      <a:pt x="898" y="1148"/>
                      <a:pt x="929" y="993"/>
                    </a:cubicBezTo>
                    <a:cubicBezTo>
                      <a:pt x="960" y="838"/>
                      <a:pt x="929" y="684"/>
                      <a:pt x="898" y="544"/>
                    </a:cubicBezTo>
                    <a:cubicBezTo>
                      <a:pt x="867" y="421"/>
                      <a:pt x="836" y="312"/>
                      <a:pt x="774" y="204"/>
                    </a:cubicBezTo>
                    <a:cubicBezTo>
                      <a:pt x="693" y="70"/>
                      <a:pt x="557" y="1"/>
                      <a:pt x="4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279;p58">
                <a:extLst>
                  <a:ext uri="{FF2B5EF4-FFF2-40B4-BE49-F238E27FC236}">
                    <a16:creationId xmlns:a16="http://schemas.microsoft.com/office/drawing/2014/main" id="{E06DC300-5AE3-4A4C-BCCF-79890FD98579}"/>
                  </a:ext>
                </a:extLst>
              </p:cNvPr>
              <p:cNvSpPr/>
              <p:nvPr/>
            </p:nvSpPr>
            <p:spPr>
              <a:xfrm>
                <a:off x="7013552" y="1748264"/>
                <a:ext cx="36849" cy="51128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332" extrusionOk="0">
                    <a:moveTo>
                      <a:pt x="423" y="1"/>
                    </a:moveTo>
                    <a:cubicBezTo>
                      <a:pt x="278" y="1"/>
                      <a:pt x="135" y="82"/>
                      <a:pt x="62" y="250"/>
                    </a:cubicBezTo>
                    <a:cubicBezTo>
                      <a:pt x="1" y="405"/>
                      <a:pt x="16" y="591"/>
                      <a:pt x="62" y="761"/>
                    </a:cubicBezTo>
                    <a:cubicBezTo>
                      <a:pt x="93" y="916"/>
                      <a:pt x="140" y="1055"/>
                      <a:pt x="248" y="1179"/>
                    </a:cubicBezTo>
                    <a:cubicBezTo>
                      <a:pt x="322" y="1265"/>
                      <a:pt x="445" y="1332"/>
                      <a:pt x="563" y="1332"/>
                    </a:cubicBezTo>
                    <a:cubicBezTo>
                      <a:pt x="592" y="1332"/>
                      <a:pt x="622" y="1327"/>
                      <a:pt x="650" y="1318"/>
                    </a:cubicBezTo>
                    <a:cubicBezTo>
                      <a:pt x="805" y="1287"/>
                      <a:pt x="898" y="1132"/>
                      <a:pt x="929" y="993"/>
                    </a:cubicBezTo>
                    <a:cubicBezTo>
                      <a:pt x="960" y="838"/>
                      <a:pt x="929" y="684"/>
                      <a:pt x="898" y="544"/>
                    </a:cubicBezTo>
                    <a:cubicBezTo>
                      <a:pt x="867" y="421"/>
                      <a:pt x="836" y="312"/>
                      <a:pt x="774" y="204"/>
                    </a:cubicBezTo>
                    <a:cubicBezTo>
                      <a:pt x="692" y="70"/>
                      <a:pt x="557" y="1"/>
                      <a:pt x="4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280;p58">
                <a:extLst>
                  <a:ext uri="{FF2B5EF4-FFF2-40B4-BE49-F238E27FC236}">
                    <a16:creationId xmlns:a16="http://schemas.microsoft.com/office/drawing/2014/main" id="{8D2254F2-4A77-4854-9B29-F6E5218BE3CE}"/>
                  </a:ext>
                </a:extLst>
              </p:cNvPr>
              <p:cNvSpPr/>
              <p:nvPr/>
            </p:nvSpPr>
            <p:spPr>
              <a:xfrm>
                <a:off x="6705370" y="1726385"/>
                <a:ext cx="491706" cy="455471"/>
              </a:xfrm>
              <a:custGeom>
                <a:avLst/>
                <a:gdLst/>
                <a:ahLst/>
                <a:cxnLst/>
                <a:rect l="l" t="t" r="r" b="b"/>
                <a:pathLst>
                  <a:path w="12810" h="11866" extrusionOk="0">
                    <a:moveTo>
                      <a:pt x="6544" y="5505"/>
                    </a:moveTo>
                    <a:cubicBezTo>
                      <a:pt x="6647" y="5505"/>
                      <a:pt x="6750" y="5515"/>
                      <a:pt x="6854" y="5539"/>
                    </a:cubicBezTo>
                    <a:cubicBezTo>
                      <a:pt x="7225" y="5631"/>
                      <a:pt x="7550" y="5894"/>
                      <a:pt x="7736" y="6219"/>
                    </a:cubicBezTo>
                    <a:cubicBezTo>
                      <a:pt x="7937" y="6560"/>
                      <a:pt x="8014" y="6946"/>
                      <a:pt x="8014" y="7333"/>
                    </a:cubicBezTo>
                    <a:cubicBezTo>
                      <a:pt x="7999" y="7692"/>
                      <a:pt x="7781" y="8558"/>
                      <a:pt x="7277" y="8558"/>
                    </a:cubicBezTo>
                    <a:cubicBezTo>
                      <a:pt x="7260" y="8558"/>
                      <a:pt x="7243" y="8557"/>
                      <a:pt x="7225" y="8555"/>
                    </a:cubicBezTo>
                    <a:cubicBezTo>
                      <a:pt x="7194" y="8555"/>
                      <a:pt x="7163" y="8540"/>
                      <a:pt x="7117" y="8540"/>
                    </a:cubicBezTo>
                    <a:cubicBezTo>
                      <a:pt x="7039" y="8555"/>
                      <a:pt x="6993" y="8663"/>
                      <a:pt x="7009" y="8741"/>
                    </a:cubicBezTo>
                    <a:cubicBezTo>
                      <a:pt x="7009" y="8834"/>
                      <a:pt x="7070" y="8911"/>
                      <a:pt x="7117" y="8973"/>
                    </a:cubicBezTo>
                    <a:cubicBezTo>
                      <a:pt x="7020" y="9001"/>
                      <a:pt x="6922" y="9015"/>
                      <a:pt x="6824" y="9015"/>
                    </a:cubicBezTo>
                    <a:cubicBezTo>
                      <a:pt x="6654" y="9015"/>
                      <a:pt x="6485" y="8974"/>
                      <a:pt x="6328" y="8895"/>
                    </a:cubicBezTo>
                    <a:cubicBezTo>
                      <a:pt x="6142" y="8787"/>
                      <a:pt x="5988" y="8648"/>
                      <a:pt x="5786" y="8571"/>
                    </a:cubicBezTo>
                    <a:cubicBezTo>
                      <a:pt x="5710" y="8543"/>
                      <a:pt x="5630" y="8530"/>
                      <a:pt x="5549" y="8530"/>
                    </a:cubicBezTo>
                    <a:cubicBezTo>
                      <a:pt x="5177" y="8530"/>
                      <a:pt x="4801" y="8807"/>
                      <a:pt x="4750" y="9189"/>
                    </a:cubicBezTo>
                    <a:cubicBezTo>
                      <a:pt x="4642" y="9035"/>
                      <a:pt x="4487" y="8911"/>
                      <a:pt x="4317" y="8818"/>
                    </a:cubicBezTo>
                    <a:lnTo>
                      <a:pt x="4224" y="9158"/>
                    </a:lnTo>
                    <a:cubicBezTo>
                      <a:pt x="4223" y="9163"/>
                      <a:pt x="4219" y="9164"/>
                      <a:pt x="4213" y="9164"/>
                    </a:cubicBezTo>
                    <a:cubicBezTo>
                      <a:pt x="4129" y="9164"/>
                      <a:pt x="3587" y="8784"/>
                      <a:pt x="3543" y="8741"/>
                    </a:cubicBezTo>
                    <a:cubicBezTo>
                      <a:pt x="3342" y="8540"/>
                      <a:pt x="3219" y="8308"/>
                      <a:pt x="3126" y="8045"/>
                    </a:cubicBezTo>
                    <a:cubicBezTo>
                      <a:pt x="3079" y="7936"/>
                      <a:pt x="3048" y="7844"/>
                      <a:pt x="3017" y="7735"/>
                    </a:cubicBezTo>
                    <a:cubicBezTo>
                      <a:pt x="2894" y="7302"/>
                      <a:pt x="2878" y="6884"/>
                      <a:pt x="3265" y="6513"/>
                    </a:cubicBezTo>
                    <a:cubicBezTo>
                      <a:pt x="3561" y="6242"/>
                      <a:pt x="3965" y="6118"/>
                      <a:pt x="4359" y="6118"/>
                    </a:cubicBezTo>
                    <a:cubicBezTo>
                      <a:pt x="4460" y="6118"/>
                      <a:pt x="4560" y="6126"/>
                      <a:pt x="4657" y="6142"/>
                    </a:cubicBezTo>
                    <a:cubicBezTo>
                      <a:pt x="4723" y="6153"/>
                      <a:pt x="4781" y="6164"/>
                      <a:pt x="4836" y="6164"/>
                    </a:cubicBezTo>
                    <a:cubicBezTo>
                      <a:pt x="4859" y="6164"/>
                      <a:pt x="4882" y="6162"/>
                      <a:pt x="4905" y="6157"/>
                    </a:cubicBezTo>
                    <a:cubicBezTo>
                      <a:pt x="4982" y="6142"/>
                      <a:pt x="5044" y="6111"/>
                      <a:pt x="5106" y="6065"/>
                    </a:cubicBezTo>
                    <a:cubicBezTo>
                      <a:pt x="5544" y="5768"/>
                      <a:pt x="6035" y="5505"/>
                      <a:pt x="6544" y="5505"/>
                    </a:cubicBezTo>
                    <a:close/>
                    <a:moveTo>
                      <a:pt x="11154" y="1"/>
                    </a:moveTo>
                    <a:lnTo>
                      <a:pt x="11154" y="1"/>
                    </a:lnTo>
                    <a:cubicBezTo>
                      <a:pt x="10829" y="1408"/>
                      <a:pt x="11108" y="2878"/>
                      <a:pt x="11062" y="4317"/>
                    </a:cubicBezTo>
                    <a:cubicBezTo>
                      <a:pt x="11046" y="5059"/>
                      <a:pt x="10984" y="5879"/>
                      <a:pt x="10721" y="6575"/>
                    </a:cubicBezTo>
                    <a:cubicBezTo>
                      <a:pt x="10613" y="6405"/>
                      <a:pt x="10427" y="6297"/>
                      <a:pt x="10273" y="6157"/>
                    </a:cubicBezTo>
                    <a:cubicBezTo>
                      <a:pt x="9669" y="5631"/>
                      <a:pt x="9375" y="5059"/>
                      <a:pt x="8617" y="4703"/>
                    </a:cubicBezTo>
                    <a:cubicBezTo>
                      <a:pt x="8288" y="4549"/>
                      <a:pt x="7933" y="4476"/>
                      <a:pt x="7576" y="4476"/>
                    </a:cubicBezTo>
                    <a:cubicBezTo>
                      <a:pt x="7112" y="4476"/>
                      <a:pt x="6646" y="4599"/>
                      <a:pt x="6235" y="4827"/>
                    </a:cubicBezTo>
                    <a:cubicBezTo>
                      <a:pt x="6027" y="4946"/>
                      <a:pt x="4971" y="5883"/>
                      <a:pt x="4756" y="5883"/>
                    </a:cubicBezTo>
                    <a:cubicBezTo>
                      <a:pt x="4747" y="5883"/>
                      <a:pt x="4740" y="5882"/>
                      <a:pt x="4735" y="5879"/>
                    </a:cubicBezTo>
                    <a:cubicBezTo>
                      <a:pt x="4354" y="5670"/>
                      <a:pt x="3935" y="5462"/>
                      <a:pt x="3515" y="5462"/>
                    </a:cubicBezTo>
                    <a:cubicBezTo>
                      <a:pt x="3406" y="5462"/>
                      <a:pt x="3296" y="5476"/>
                      <a:pt x="3188" y="5508"/>
                    </a:cubicBezTo>
                    <a:cubicBezTo>
                      <a:pt x="2878" y="5600"/>
                      <a:pt x="2631" y="5833"/>
                      <a:pt x="2430" y="6080"/>
                    </a:cubicBezTo>
                    <a:cubicBezTo>
                      <a:pt x="1935" y="6637"/>
                      <a:pt x="1795" y="7349"/>
                      <a:pt x="1269" y="7874"/>
                    </a:cubicBezTo>
                    <a:cubicBezTo>
                      <a:pt x="1186" y="7958"/>
                      <a:pt x="1115" y="7993"/>
                      <a:pt x="1053" y="7993"/>
                    </a:cubicBezTo>
                    <a:cubicBezTo>
                      <a:pt x="733" y="7993"/>
                      <a:pt x="666" y="7051"/>
                      <a:pt x="589" y="6792"/>
                    </a:cubicBezTo>
                    <a:cubicBezTo>
                      <a:pt x="419" y="6126"/>
                      <a:pt x="218" y="5461"/>
                      <a:pt x="1" y="4812"/>
                    </a:cubicBezTo>
                    <a:lnTo>
                      <a:pt x="1" y="4812"/>
                    </a:lnTo>
                    <a:cubicBezTo>
                      <a:pt x="187" y="6065"/>
                      <a:pt x="295" y="7349"/>
                      <a:pt x="326" y="8617"/>
                    </a:cubicBezTo>
                    <a:cubicBezTo>
                      <a:pt x="341" y="9220"/>
                      <a:pt x="341" y="9824"/>
                      <a:pt x="558" y="10380"/>
                    </a:cubicBezTo>
                    <a:cubicBezTo>
                      <a:pt x="805" y="11015"/>
                      <a:pt x="1409" y="11463"/>
                      <a:pt x="2043" y="11664"/>
                    </a:cubicBezTo>
                    <a:cubicBezTo>
                      <a:pt x="2476" y="11804"/>
                      <a:pt x="2925" y="11850"/>
                      <a:pt x="3373" y="11866"/>
                    </a:cubicBezTo>
                    <a:lnTo>
                      <a:pt x="3853" y="11866"/>
                    </a:lnTo>
                    <a:cubicBezTo>
                      <a:pt x="6049" y="11804"/>
                      <a:pt x="8215" y="11293"/>
                      <a:pt x="10211" y="10396"/>
                    </a:cubicBezTo>
                    <a:cubicBezTo>
                      <a:pt x="10752" y="10148"/>
                      <a:pt x="11309" y="9855"/>
                      <a:pt x="11711" y="9406"/>
                    </a:cubicBezTo>
                    <a:cubicBezTo>
                      <a:pt x="12810" y="8184"/>
                      <a:pt x="12253" y="6699"/>
                      <a:pt x="12021" y="5291"/>
                    </a:cubicBezTo>
                    <a:cubicBezTo>
                      <a:pt x="11866" y="4394"/>
                      <a:pt x="11727" y="3497"/>
                      <a:pt x="11572" y="2615"/>
                    </a:cubicBezTo>
                    <a:cubicBezTo>
                      <a:pt x="11510" y="2166"/>
                      <a:pt x="11433" y="1718"/>
                      <a:pt x="11355" y="1269"/>
                    </a:cubicBezTo>
                    <a:cubicBezTo>
                      <a:pt x="11309" y="929"/>
                      <a:pt x="11077" y="341"/>
                      <a:pt x="11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281;p58">
                <a:extLst>
                  <a:ext uri="{FF2B5EF4-FFF2-40B4-BE49-F238E27FC236}">
                    <a16:creationId xmlns:a16="http://schemas.microsoft.com/office/drawing/2014/main" id="{FED6061E-9550-44E3-AEDF-FCB78D761CEB}"/>
                  </a:ext>
                </a:extLst>
              </p:cNvPr>
              <p:cNvSpPr/>
              <p:nvPr/>
            </p:nvSpPr>
            <p:spPr>
              <a:xfrm>
                <a:off x="6705370" y="1887903"/>
                <a:ext cx="492320" cy="293949"/>
              </a:xfrm>
              <a:custGeom>
                <a:avLst/>
                <a:gdLst/>
                <a:ahLst/>
                <a:cxnLst/>
                <a:rect l="l" t="t" r="r" b="b"/>
                <a:pathLst>
                  <a:path w="12826" h="7658" extrusionOk="0">
                    <a:moveTo>
                      <a:pt x="11820" y="0"/>
                    </a:moveTo>
                    <a:cubicBezTo>
                      <a:pt x="11840" y="168"/>
                      <a:pt x="11871" y="332"/>
                      <a:pt x="11904" y="495"/>
                    </a:cubicBezTo>
                    <a:lnTo>
                      <a:pt x="11904" y="495"/>
                    </a:lnTo>
                    <a:cubicBezTo>
                      <a:pt x="11880" y="330"/>
                      <a:pt x="11852" y="165"/>
                      <a:pt x="11820" y="0"/>
                    </a:cubicBezTo>
                    <a:close/>
                    <a:moveTo>
                      <a:pt x="11904" y="495"/>
                    </a:moveTo>
                    <a:lnTo>
                      <a:pt x="11904" y="495"/>
                    </a:lnTo>
                    <a:cubicBezTo>
                      <a:pt x="12027" y="1355"/>
                      <a:pt x="12034" y="2222"/>
                      <a:pt x="11943" y="3079"/>
                    </a:cubicBezTo>
                    <a:cubicBezTo>
                      <a:pt x="11866" y="3651"/>
                      <a:pt x="11727" y="4239"/>
                      <a:pt x="11325" y="4641"/>
                    </a:cubicBezTo>
                    <a:cubicBezTo>
                      <a:pt x="10969" y="5006"/>
                      <a:pt x="10466" y="5139"/>
                      <a:pt x="9946" y="5139"/>
                    </a:cubicBezTo>
                    <a:cubicBezTo>
                      <a:pt x="9606" y="5139"/>
                      <a:pt x="9260" y="5082"/>
                      <a:pt x="8942" y="4997"/>
                    </a:cubicBezTo>
                    <a:cubicBezTo>
                      <a:pt x="8795" y="4957"/>
                      <a:pt x="8647" y="4916"/>
                      <a:pt x="8490" y="4916"/>
                    </a:cubicBezTo>
                    <a:cubicBezTo>
                      <a:pt x="8466" y="4916"/>
                      <a:pt x="8441" y="4917"/>
                      <a:pt x="8416" y="4919"/>
                    </a:cubicBezTo>
                    <a:cubicBezTo>
                      <a:pt x="8246" y="4950"/>
                      <a:pt x="8076" y="5090"/>
                      <a:pt x="8076" y="5260"/>
                    </a:cubicBezTo>
                    <a:cubicBezTo>
                      <a:pt x="8060" y="5384"/>
                      <a:pt x="8138" y="5492"/>
                      <a:pt x="8215" y="5585"/>
                    </a:cubicBezTo>
                    <a:cubicBezTo>
                      <a:pt x="8385" y="5786"/>
                      <a:pt x="8617" y="5956"/>
                      <a:pt x="8865" y="6064"/>
                    </a:cubicBezTo>
                    <a:cubicBezTo>
                      <a:pt x="8708" y="6097"/>
                      <a:pt x="8552" y="6113"/>
                      <a:pt x="8396" y="6113"/>
                    </a:cubicBezTo>
                    <a:cubicBezTo>
                      <a:pt x="7540" y="6113"/>
                      <a:pt x="6706" y="5657"/>
                      <a:pt x="5895" y="5291"/>
                    </a:cubicBezTo>
                    <a:cubicBezTo>
                      <a:pt x="5829" y="5258"/>
                      <a:pt x="5748" y="5225"/>
                      <a:pt x="5673" y="5225"/>
                    </a:cubicBezTo>
                    <a:cubicBezTo>
                      <a:pt x="5642" y="5225"/>
                      <a:pt x="5613" y="5231"/>
                      <a:pt x="5585" y="5244"/>
                    </a:cubicBezTo>
                    <a:cubicBezTo>
                      <a:pt x="5508" y="5275"/>
                      <a:pt x="5462" y="5353"/>
                      <a:pt x="5415" y="5430"/>
                    </a:cubicBezTo>
                    <a:cubicBezTo>
                      <a:pt x="5261" y="5832"/>
                      <a:pt x="5384" y="6281"/>
                      <a:pt x="5508" y="6683"/>
                    </a:cubicBezTo>
                    <a:cubicBezTo>
                      <a:pt x="5121" y="6389"/>
                      <a:pt x="4719" y="6080"/>
                      <a:pt x="4301" y="5801"/>
                    </a:cubicBezTo>
                    <a:lnTo>
                      <a:pt x="4193" y="6435"/>
                    </a:lnTo>
                    <a:cubicBezTo>
                      <a:pt x="3977" y="6157"/>
                      <a:pt x="3760" y="5894"/>
                      <a:pt x="3528" y="5616"/>
                    </a:cubicBezTo>
                    <a:cubicBezTo>
                      <a:pt x="3497" y="5569"/>
                      <a:pt x="3451" y="5507"/>
                      <a:pt x="3373" y="5507"/>
                    </a:cubicBezTo>
                    <a:cubicBezTo>
                      <a:pt x="3365" y="5504"/>
                      <a:pt x="3356" y="5503"/>
                      <a:pt x="3346" y="5503"/>
                    </a:cubicBezTo>
                    <a:cubicBezTo>
                      <a:pt x="3305" y="5503"/>
                      <a:pt x="3256" y="5528"/>
                      <a:pt x="3219" y="5554"/>
                    </a:cubicBezTo>
                    <a:cubicBezTo>
                      <a:pt x="2878" y="5786"/>
                      <a:pt x="2693" y="6219"/>
                      <a:pt x="2754" y="6621"/>
                    </a:cubicBezTo>
                    <a:cubicBezTo>
                      <a:pt x="1842" y="5105"/>
                      <a:pt x="1888" y="3048"/>
                      <a:pt x="2878" y="1578"/>
                    </a:cubicBezTo>
                    <a:lnTo>
                      <a:pt x="2878" y="1578"/>
                    </a:lnTo>
                    <a:cubicBezTo>
                      <a:pt x="2693" y="1655"/>
                      <a:pt x="2569" y="1717"/>
                      <a:pt x="2430" y="1872"/>
                    </a:cubicBezTo>
                    <a:cubicBezTo>
                      <a:pt x="1950" y="2429"/>
                      <a:pt x="1795" y="3156"/>
                      <a:pt x="1269" y="3682"/>
                    </a:cubicBezTo>
                    <a:cubicBezTo>
                      <a:pt x="1191" y="3760"/>
                      <a:pt x="1123" y="3794"/>
                      <a:pt x="1063" y="3794"/>
                    </a:cubicBezTo>
                    <a:cubicBezTo>
                      <a:pt x="745" y="3794"/>
                      <a:pt x="669" y="2844"/>
                      <a:pt x="604" y="2584"/>
                    </a:cubicBezTo>
                    <a:cubicBezTo>
                      <a:pt x="419" y="1918"/>
                      <a:pt x="218" y="1253"/>
                      <a:pt x="1" y="604"/>
                    </a:cubicBezTo>
                    <a:lnTo>
                      <a:pt x="1" y="604"/>
                    </a:lnTo>
                    <a:cubicBezTo>
                      <a:pt x="187" y="1872"/>
                      <a:pt x="295" y="3141"/>
                      <a:pt x="326" y="4424"/>
                    </a:cubicBezTo>
                    <a:cubicBezTo>
                      <a:pt x="341" y="5012"/>
                      <a:pt x="341" y="5631"/>
                      <a:pt x="558" y="6172"/>
                    </a:cubicBezTo>
                    <a:cubicBezTo>
                      <a:pt x="805" y="6807"/>
                      <a:pt x="1409" y="7255"/>
                      <a:pt x="2043" y="7472"/>
                    </a:cubicBezTo>
                    <a:cubicBezTo>
                      <a:pt x="2476" y="7611"/>
                      <a:pt x="2925" y="7658"/>
                      <a:pt x="3373" y="7658"/>
                    </a:cubicBezTo>
                    <a:lnTo>
                      <a:pt x="3868" y="7658"/>
                    </a:lnTo>
                    <a:cubicBezTo>
                      <a:pt x="6049" y="7596"/>
                      <a:pt x="8215" y="7101"/>
                      <a:pt x="10211" y="6188"/>
                    </a:cubicBezTo>
                    <a:cubicBezTo>
                      <a:pt x="10752" y="5940"/>
                      <a:pt x="11309" y="5662"/>
                      <a:pt x="11711" y="5213"/>
                    </a:cubicBezTo>
                    <a:cubicBezTo>
                      <a:pt x="12825" y="3991"/>
                      <a:pt x="12253" y="2506"/>
                      <a:pt x="12021" y="1083"/>
                    </a:cubicBezTo>
                    <a:cubicBezTo>
                      <a:pt x="11987" y="888"/>
                      <a:pt x="11943" y="693"/>
                      <a:pt x="11904" y="4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282;p58">
                <a:extLst>
                  <a:ext uri="{FF2B5EF4-FFF2-40B4-BE49-F238E27FC236}">
                    <a16:creationId xmlns:a16="http://schemas.microsoft.com/office/drawing/2014/main" id="{BBB26A85-0183-45A3-B7B1-09ACCB730473}"/>
                  </a:ext>
                </a:extLst>
              </p:cNvPr>
              <p:cNvSpPr/>
              <p:nvPr/>
            </p:nvSpPr>
            <p:spPr>
              <a:xfrm>
                <a:off x="6843743" y="1956763"/>
                <a:ext cx="133041" cy="79379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68" extrusionOk="0">
                    <a:moveTo>
                      <a:pt x="3419" y="1"/>
                    </a:moveTo>
                    <a:cubicBezTo>
                      <a:pt x="2800" y="1"/>
                      <a:pt x="2181" y="78"/>
                      <a:pt x="1594" y="233"/>
                    </a:cubicBezTo>
                    <a:cubicBezTo>
                      <a:pt x="1454" y="264"/>
                      <a:pt x="0" y="697"/>
                      <a:pt x="47" y="821"/>
                    </a:cubicBezTo>
                    <a:cubicBezTo>
                      <a:pt x="294" y="1408"/>
                      <a:pt x="820" y="1903"/>
                      <a:pt x="1439" y="2027"/>
                    </a:cubicBezTo>
                    <a:cubicBezTo>
                      <a:pt x="1537" y="2057"/>
                      <a:pt x="1635" y="2067"/>
                      <a:pt x="1733" y="2067"/>
                    </a:cubicBezTo>
                    <a:cubicBezTo>
                      <a:pt x="1790" y="2067"/>
                      <a:pt x="1846" y="2064"/>
                      <a:pt x="1903" y="2058"/>
                    </a:cubicBezTo>
                    <a:cubicBezTo>
                      <a:pt x="2429" y="2027"/>
                      <a:pt x="2924" y="1733"/>
                      <a:pt x="3156" y="1238"/>
                    </a:cubicBezTo>
                    <a:cubicBezTo>
                      <a:pt x="3326" y="898"/>
                      <a:pt x="3465" y="387"/>
                      <a:pt x="34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283;p58">
                <a:extLst>
                  <a:ext uri="{FF2B5EF4-FFF2-40B4-BE49-F238E27FC236}">
                    <a16:creationId xmlns:a16="http://schemas.microsoft.com/office/drawing/2014/main" id="{534C0DB1-1893-4BD3-B119-24FAF07A9E3E}"/>
                  </a:ext>
                </a:extLst>
              </p:cNvPr>
              <p:cNvSpPr/>
              <p:nvPr/>
            </p:nvSpPr>
            <p:spPr>
              <a:xfrm>
                <a:off x="6845509" y="1956533"/>
                <a:ext cx="130085" cy="45486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185" extrusionOk="0">
                    <a:moveTo>
                      <a:pt x="3237" y="0"/>
                    </a:moveTo>
                    <a:cubicBezTo>
                      <a:pt x="3128" y="0"/>
                      <a:pt x="3018" y="11"/>
                      <a:pt x="2909" y="22"/>
                    </a:cubicBezTo>
                    <a:cubicBezTo>
                      <a:pt x="2445" y="53"/>
                      <a:pt x="1996" y="130"/>
                      <a:pt x="1548" y="239"/>
                    </a:cubicBezTo>
                    <a:cubicBezTo>
                      <a:pt x="1238" y="316"/>
                      <a:pt x="944" y="409"/>
                      <a:pt x="650" y="517"/>
                    </a:cubicBezTo>
                    <a:cubicBezTo>
                      <a:pt x="496" y="564"/>
                      <a:pt x="341" y="625"/>
                      <a:pt x="202" y="687"/>
                    </a:cubicBezTo>
                    <a:cubicBezTo>
                      <a:pt x="124" y="718"/>
                      <a:pt x="16" y="749"/>
                      <a:pt x="1" y="827"/>
                    </a:cubicBezTo>
                    <a:cubicBezTo>
                      <a:pt x="1" y="904"/>
                      <a:pt x="124" y="1120"/>
                      <a:pt x="186" y="1151"/>
                    </a:cubicBezTo>
                    <a:cubicBezTo>
                      <a:pt x="233" y="1182"/>
                      <a:pt x="295" y="1182"/>
                      <a:pt x="341" y="1182"/>
                    </a:cubicBezTo>
                    <a:cubicBezTo>
                      <a:pt x="374" y="1184"/>
                      <a:pt x="408" y="1184"/>
                      <a:pt x="441" y="1184"/>
                    </a:cubicBezTo>
                    <a:cubicBezTo>
                      <a:pt x="795" y="1184"/>
                      <a:pt x="1147" y="1112"/>
                      <a:pt x="1486" y="1028"/>
                    </a:cubicBezTo>
                    <a:cubicBezTo>
                      <a:pt x="1532" y="1012"/>
                      <a:pt x="1579" y="1012"/>
                      <a:pt x="1640" y="997"/>
                    </a:cubicBezTo>
                    <a:lnTo>
                      <a:pt x="1625" y="997"/>
                    </a:lnTo>
                    <a:cubicBezTo>
                      <a:pt x="2182" y="873"/>
                      <a:pt x="2739" y="718"/>
                      <a:pt x="3249" y="455"/>
                    </a:cubicBezTo>
                    <a:cubicBezTo>
                      <a:pt x="3296" y="440"/>
                      <a:pt x="3327" y="424"/>
                      <a:pt x="3358" y="378"/>
                    </a:cubicBezTo>
                    <a:cubicBezTo>
                      <a:pt x="3388" y="347"/>
                      <a:pt x="3373" y="7"/>
                      <a:pt x="3373" y="7"/>
                    </a:cubicBezTo>
                    <a:cubicBezTo>
                      <a:pt x="3328" y="2"/>
                      <a:pt x="3282" y="0"/>
                      <a:pt x="32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284;p58">
                <a:extLst>
                  <a:ext uri="{FF2B5EF4-FFF2-40B4-BE49-F238E27FC236}">
                    <a16:creationId xmlns:a16="http://schemas.microsoft.com/office/drawing/2014/main" id="{1F2FCC39-7532-466D-BFD4-565A0DF8A752}"/>
                  </a:ext>
                </a:extLst>
              </p:cNvPr>
              <p:cNvSpPr/>
              <p:nvPr/>
            </p:nvSpPr>
            <p:spPr>
              <a:xfrm>
                <a:off x="6830078" y="1728189"/>
                <a:ext cx="91470" cy="218024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568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63" y="1593"/>
                      <a:pt x="496" y="3156"/>
                      <a:pt x="573" y="4765"/>
                    </a:cubicBezTo>
                    <a:cubicBezTo>
                      <a:pt x="635" y="5074"/>
                      <a:pt x="496" y="5615"/>
                      <a:pt x="929" y="5677"/>
                    </a:cubicBezTo>
                    <a:cubicBezTo>
                      <a:pt x="942" y="5679"/>
                      <a:pt x="955" y="5679"/>
                      <a:pt x="969" y="5679"/>
                    </a:cubicBezTo>
                    <a:cubicBezTo>
                      <a:pt x="1110" y="5679"/>
                      <a:pt x="1249" y="5607"/>
                      <a:pt x="1362" y="5523"/>
                    </a:cubicBezTo>
                    <a:cubicBezTo>
                      <a:pt x="1826" y="5182"/>
                      <a:pt x="2197" y="4687"/>
                      <a:pt x="2383" y="4146"/>
                    </a:cubicBezTo>
                    <a:lnTo>
                      <a:pt x="2383" y="4146"/>
                    </a:lnTo>
                    <a:cubicBezTo>
                      <a:pt x="2120" y="4548"/>
                      <a:pt x="1795" y="4904"/>
                      <a:pt x="1408" y="5167"/>
                    </a:cubicBezTo>
                    <a:cubicBezTo>
                      <a:pt x="1302" y="5220"/>
                      <a:pt x="1127" y="5365"/>
                      <a:pt x="1011" y="5365"/>
                    </a:cubicBezTo>
                    <a:cubicBezTo>
                      <a:pt x="992" y="5365"/>
                      <a:pt x="975" y="5361"/>
                      <a:pt x="960" y="5352"/>
                    </a:cubicBezTo>
                    <a:cubicBezTo>
                      <a:pt x="944" y="5321"/>
                      <a:pt x="944" y="5291"/>
                      <a:pt x="944" y="5244"/>
                    </a:cubicBezTo>
                    <a:cubicBezTo>
                      <a:pt x="975" y="3450"/>
                      <a:pt x="681" y="165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285;p58">
                <a:extLst>
                  <a:ext uri="{FF2B5EF4-FFF2-40B4-BE49-F238E27FC236}">
                    <a16:creationId xmlns:a16="http://schemas.microsoft.com/office/drawing/2014/main" id="{9E203B8C-CBFE-40DE-8CE3-07AED478C06A}"/>
                  </a:ext>
                </a:extLst>
              </p:cNvPr>
              <p:cNvSpPr/>
              <p:nvPr/>
            </p:nvSpPr>
            <p:spPr>
              <a:xfrm>
                <a:off x="6913409" y="1600525"/>
                <a:ext cx="180331" cy="102141"/>
              </a:xfrm>
              <a:custGeom>
                <a:avLst/>
                <a:gdLst/>
                <a:ahLst/>
                <a:cxnLst/>
                <a:rect l="l" t="t" r="r" b="b"/>
                <a:pathLst>
                  <a:path w="4698" h="2661" extrusionOk="0">
                    <a:moveTo>
                      <a:pt x="2347" y="0"/>
                    </a:moveTo>
                    <a:cubicBezTo>
                      <a:pt x="1712" y="0"/>
                      <a:pt x="1094" y="263"/>
                      <a:pt x="645" y="712"/>
                    </a:cubicBezTo>
                    <a:cubicBezTo>
                      <a:pt x="413" y="928"/>
                      <a:pt x="227" y="1191"/>
                      <a:pt x="104" y="1485"/>
                    </a:cubicBezTo>
                    <a:cubicBezTo>
                      <a:pt x="1" y="1737"/>
                      <a:pt x="33" y="1938"/>
                      <a:pt x="207" y="1938"/>
                    </a:cubicBezTo>
                    <a:cubicBezTo>
                      <a:pt x="268" y="1938"/>
                      <a:pt x="347" y="1913"/>
                      <a:pt x="444" y="1856"/>
                    </a:cubicBezTo>
                    <a:lnTo>
                      <a:pt x="444" y="1856"/>
                    </a:lnTo>
                    <a:cubicBezTo>
                      <a:pt x="397" y="2011"/>
                      <a:pt x="382" y="2166"/>
                      <a:pt x="428" y="2336"/>
                    </a:cubicBezTo>
                    <a:cubicBezTo>
                      <a:pt x="490" y="2274"/>
                      <a:pt x="552" y="2197"/>
                      <a:pt x="568" y="2104"/>
                    </a:cubicBezTo>
                    <a:lnTo>
                      <a:pt x="568" y="2104"/>
                    </a:lnTo>
                    <a:cubicBezTo>
                      <a:pt x="552" y="2212"/>
                      <a:pt x="537" y="2321"/>
                      <a:pt x="568" y="2429"/>
                    </a:cubicBezTo>
                    <a:cubicBezTo>
                      <a:pt x="599" y="2537"/>
                      <a:pt x="676" y="2645"/>
                      <a:pt x="784" y="2661"/>
                    </a:cubicBezTo>
                    <a:cubicBezTo>
                      <a:pt x="908" y="2088"/>
                      <a:pt x="1202" y="1547"/>
                      <a:pt x="1619" y="1114"/>
                    </a:cubicBezTo>
                    <a:lnTo>
                      <a:pt x="1619" y="1114"/>
                    </a:lnTo>
                    <a:cubicBezTo>
                      <a:pt x="1418" y="1392"/>
                      <a:pt x="1264" y="1702"/>
                      <a:pt x="1171" y="2027"/>
                    </a:cubicBezTo>
                    <a:cubicBezTo>
                      <a:pt x="1140" y="2150"/>
                      <a:pt x="1109" y="2290"/>
                      <a:pt x="1202" y="2367"/>
                    </a:cubicBezTo>
                    <a:cubicBezTo>
                      <a:pt x="1231" y="2392"/>
                      <a:pt x="1266" y="2402"/>
                      <a:pt x="1303" y="2402"/>
                    </a:cubicBezTo>
                    <a:cubicBezTo>
                      <a:pt x="1405" y="2402"/>
                      <a:pt x="1525" y="2326"/>
                      <a:pt x="1604" y="2259"/>
                    </a:cubicBezTo>
                    <a:cubicBezTo>
                      <a:pt x="1944" y="2011"/>
                      <a:pt x="2347" y="1825"/>
                      <a:pt x="2749" y="1748"/>
                    </a:cubicBezTo>
                    <a:cubicBezTo>
                      <a:pt x="2866" y="1721"/>
                      <a:pt x="2977" y="1705"/>
                      <a:pt x="3090" y="1705"/>
                    </a:cubicBezTo>
                    <a:cubicBezTo>
                      <a:pt x="3171" y="1705"/>
                      <a:pt x="3252" y="1713"/>
                      <a:pt x="3337" y="1733"/>
                    </a:cubicBezTo>
                    <a:cubicBezTo>
                      <a:pt x="3692" y="1810"/>
                      <a:pt x="3955" y="2104"/>
                      <a:pt x="4296" y="2243"/>
                    </a:cubicBezTo>
                    <a:cubicBezTo>
                      <a:pt x="4318" y="2254"/>
                      <a:pt x="4339" y="2265"/>
                      <a:pt x="4361" y="2265"/>
                    </a:cubicBezTo>
                    <a:cubicBezTo>
                      <a:pt x="4370" y="2265"/>
                      <a:pt x="4379" y="2263"/>
                      <a:pt x="4389" y="2259"/>
                    </a:cubicBezTo>
                    <a:cubicBezTo>
                      <a:pt x="4419" y="2243"/>
                      <a:pt x="4435" y="2212"/>
                      <a:pt x="4435" y="2181"/>
                    </a:cubicBezTo>
                    <a:cubicBezTo>
                      <a:pt x="4543" y="1872"/>
                      <a:pt x="4389" y="1501"/>
                      <a:pt x="4095" y="1361"/>
                    </a:cubicBezTo>
                    <a:lnTo>
                      <a:pt x="4095" y="1361"/>
                    </a:lnTo>
                    <a:cubicBezTo>
                      <a:pt x="4222" y="1391"/>
                      <a:pt x="4350" y="1402"/>
                      <a:pt x="4477" y="1402"/>
                    </a:cubicBezTo>
                    <a:cubicBezTo>
                      <a:pt x="4551" y="1402"/>
                      <a:pt x="4624" y="1398"/>
                      <a:pt x="4698" y="1392"/>
                    </a:cubicBezTo>
                    <a:cubicBezTo>
                      <a:pt x="4559" y="1037"/>
                      <a:pt x="4249" y="743"/>
                      <a:pt x="3878" y="619"/>
                    </a:cubicBezTo>
                    <a:cubicBezTo>
                      <a:pt x="3924" y="588"/>
                      <a:pt x="3971" y="542"/>
                      <a:pt x="4017" y="511"/>
                    </a:cubicBezTo>
                    <a:cubicBezTo>
                      <a:pt x="3782" y="354"/>
                      <a:pt x="3491" y="272"/>
                      <a:pt x="3203" y="272"/>
                    </a:cubicBezTo>
                    <a:cubicBezTo>
                      <a:pt x="3037" y="272"/>
                      <a:pt x="2871" y="299"/>
                      <a:pt x="2718" y="356"/>
                    </a:cubicBezTo>
                    <a:cubicBezTo>
                      <a:pt x="2780" y="263"/>
                      <a:pt x="2749" y="139"/>
                      <a:pt x="2656" y="77"/>
                    </a:cubicBezTo>
                    <a:cubicBezTo>
                      <a:pt x="2563" y="16"/>
                      <a:pt x="2455" y="0"/>
                      <a:pt x="23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286;p58">
                <a:extLst>
                  <a:ext uri="{FF2B5EF4-FFF2-40B4-BE49-F238E27FC236}">
                    <a16:creationId xmlns:a16="http://schemas.microsoft.com/office/drawing/2014/main" id="{E2D7EA50-6A30-42DF-B9D2-55AB13518C61}"/>
                  </a:ext>
                </a:extLst>
              </p:cNvPr>
              <p:cNvSpPr/>
              <p:nvPr/>
            </p:nvSpPr>
            <p:spPr>
              <a:xfrm>
                <a:off x="6681035" y="1655145"/>
                <a:ext cx="138415" cy="106901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785" extrusionOk="0">
                    <a:moveTo>
                      <a:pt x="2043" y="312"/>
                    </a:moveTo>
                    <a:cubicBezTo>
                      <a:pt x="2215" y="312"/>
                      <a:pt x="2386" y="346"/>
                      <a:pt x="2538" y="418"/>
                    </a:cubicBezTo>
                    <a:cubicBezTo>
                      <a:pt x="2739" y="495"/>
                      <a:pt x="2924" y="681"/>
                      <a:pt x="2909" y="882"/>
                    </a:cubicBezTo>
                    <a:cubicBezTo>
                      <a:pt x="2581" y="607"/>
                      <a:pt x="2120" y="388"/>
                      <a:pt x="1673" y="368"/>
                    </a:cubicBezTo>
                    <a:lnTo>
                      <a:pt x="1673" y="368"/>
                    </a:lnTo>
                    <a:cubicBezTo>
                      <a:pt x="1790" y="331"/>
                      <a:pt x="1917" y="312"/>
                      <a:pt x="2043" y="312"/>
                    </a:cubicBezTo>
                    <a:close/>
                    <a:moveTo>
                      <a:pt x="2414" y="0"/>
                    </a:moveTo>
                    <a:cubicBezTo>
                      <a:pt x="2120" y="0"/>
                      <a:pt x="1780" y="62"/>
                      <a:pt x="1594" y="294"/>
                    </a:cubicBezTo>
                    <a:cubicBezTo>
                      <a:pt x="1575" y="313"/>
                      <a:pt x="1557" y="343"/>
                      <a:pt x="1555" y="367"/>
                    </a:cubicBezTo>
                    <a:lnTo>
                      <a:pt x="1555" y="367"/>
                    </a:lnTo>
                    <a:cubicBezTo>
                      <a:pt x="1265" y="378"/>
                      <a:pt x="985" y="479"/>
                      <a:pt x="759" y="712"/>
                    </a:cubicBezTo>
                    <a:cubicBezTo>
                      <a:pt x="542" y="959"/>
                      <a:pt x="403" y="1269"/>
                      <a:pt x="341" y="1578"/>
                    </a:cubicBezTo>
                    <a:cubicBezTo>
                      <a:pt x="449" y="1532"/>
                      <a:pt x="558" y="1470"/>
                      <a:pt x="681" y="1423"/>
                    </a:cubicBezTo>
                    <a:lnTo>
                      <a:pt x="681" y="1423"/>
                    </a:lnTo>
                    <a:cubicBezTo>
                      <a:pt x="233" y="1702"/>
                      <a:pt x="1" y="2274"/>
                      <a:pt x="124" y="2785"/>
                    </a:cubicBezTo>
                    <a:cubicBezTo>
                      <a:pt x="650" y="2475"/>
                      <a:pt x="1114" y="1965"/>
                      <a:pt x="1718" y="1872"/>
                    </a:cubicBezTo>
                    <a:cubicBezTo>
                      <a:pt x="1794" y="1859"/>
                      <a:pt x="1871" y="1854"/>
                      <a:pt x="1947" y="1854"/>
                    </a:cubicBezTo>
                    <a:cubicBezTo>
                      <a:pt x="2148" y="1854"/>
                      <a:pt x="2347" y="1893"/>
                      <a:pt x="2538" y="1949"/>
                    </a:cubicBezTo>
                    <a:cubicBezTo>
                      <a:pt x="2560" y="1961"/>
                      <a:pt x="3004" y="2063"/>
                      <a:pt x="3223" y="2063"/>
                    </a:cubicBezTo>
                    <a:cubicBezTo>
                      <a:pt x="3304" y="2063"/>
                      <a:pt x="3355" y="2049"/>
                      <a:pt x="3342" y="2011"/>
                    </a:cubicBezTo>
                    <a:cubicBezTo>
                      <a:pt x="3280" y="1841"/>
                      <a:pt x="3141" y="1702"/>
                      <a:pt x="2955" y="1640"/>
                    </a:cubicBezTo>
                    <a:cubicBezTo>
                      <a:pt x="3064" y="1594"/>
                      <a:pt x="3172" y="1578"/>
                      <a:pt x="3280" y="1563"/>
                    </a:cubicBezTo>
                    <a:cubicBezTo>
                      <a:pt x="3249" y="1423"/>
                      <a:pt x="3141" y="1315"/>
                      <a:pt x="3017" y="1253"/>
                    </a:cubicBezTo>
                    <a:lnTo>
                      <a:pt x="3017" y="1253"/>
                    </a:lnTo>
                    <a:cubicBezTo>
                      <a:pt x="3172" y="1284"/>
                      <a:pt x="3327" y="1315"/>
                      <a:pt x="3481" y="1346"/>
                    </a:cubicBezTo>
                    <a:cubicBezTo>
                      <a:pt x="3605" y="1145"/>
                      <a:pt x="3543" y="898"/>
                      <a:pt x="3450" y="681"/>
                    </a:cubicBezTo>
                    <a:cubicBezTo>
                      <a:pt x="3373" y="495"/>
                      <a:pt x="3280" y="310"/>
                      <a:pt x="3126" y="186"/>
                    </a:cubicBezTo>
                    <a:cubicBezTo>
                      <a:pt x="3110" y="170"/>
                      <a:pt x="3079" y="155"/>
                      <a:pt x="3048" y="140"/>
                    </a:cubicBezTo>
                    <a:cubicBezTo>
                      <a:pt x="2863" y="16"/>
                      <a:pt x="2630" y="0"/>
                      <a:pt x="24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287;p58">
                <a:extLst>
                  <a:ext uri="{FF2B5EF4-FFF2-40B4-BE49-F238E27FC236}">
                    <a16:creationId xmlns:a16="http://schemas.microsoft.com/office/drawing/2014/main" id="{6D3E6899-CD47-4D03-AA23-D278997AF85C}"/>
                  </a:ext>
                </a:extLst>
              </p:cNvPr>
              <p:cNvSpPr/>
              <p:nvPr/>
            </p:nvSpPr>
            <p:spPr>
              <a:xfrm>
                <a:off x="6535561" y="1407763"/>
                <a:ext cx="633038" cy="512242"/>
              </a:xfrm>
              <a:custGeom>
                <a:avLst/>
                <a:gdLst/>
                <a:ahLst/>
                <a:cxnLst/>
                <a:rect l="l" t="t" r="r" b="b"/>
                <a:pathLst>
                  <a:path w="16492" h="13345" extrusionOk="0">
                    <a:moveTo>
                      <a:pt x="11790" y="0"/>
                    </a:moveTo>
                    <a:cubicBezTo>
                      <a:pt x="10992" y="0"/>
                      <a:pt x="10191" y="89"/>
                      <a:pt x="9406" y="258"/>
                    </a:cubicBezTo>
                    <a:cubicBezTo>
                      <a:pt x="8834" y="381"/>
                      <a:pt x="8230" y="521"/>
                      <a:pt x="7674" y="675"/>
                    </a:cubicBezTo>
                    <a:cubicBezTo>
                      <a:pt x="7396" y="768"/>
                      <a:pt x="6117" y="1091"/>
                      <a:pt x="6034" y="1385"/>
                    </a:cubicBezTo>
                    <a:lnTo>
                      <a:pt x="6034" y="1385"/>
                    </a:lnTo>
                    <a:cubicBezTo>
                      <a:pt x="6081" y="1215"/>
                      <a:pt x="6142" y="1030"/>
                      <a:pt x="6173" y="845"/>
                    </a:cubicBezTo>
                    <a:lnTo>
                      <a:pt x="6173" y="845"/>
                    </a:lnTo>
                    <a:cubicBezTo>
                      <a:pt x="5879" y="876"/>
                      <a:pt x="5601" y="1047"/>
                      <a:pt x="5430" y="1294"/>
                    </a:cubicBezTo>
                    <a:cubicBezTo>
                      <a:pt x="5338" y="1402"/>
                      <a:pt x="5276" y="1557"/>
                      <a:pt x="5152" y="1634"/>
                    </a:cubicBezTo>
                    <a:cubicBezTo>
                      <a:pt x="5088" y="1678"/>
                      <a:pt x="5023" y="1696"/>
                      <a:pt x="4956" y="1696"/>
                    </a:cubicBezTo>
                    <a:cubicBezTo>
                      <a:pt x="4570" y="1696"/>
                      <a:pt x="4157" y="1061"/>
                      <a:pt x="3945" y="876"/>
                    </a:cubicBezTo>
                    <a:cubicBezTo>
                      <a:pt x="3721" y="659"/>
                      <a:pt x="3431" y="570"/>
                      <a:pt x="3125" y="570"/>
                    </a:cubicBezTo>
                    <a:cubicBezTo>
                      <a:pt x="2735" y="570"/>
                      <a:pt x="2319" y="715"/>
                      <a:pt x="1981" y="923"/>
                    </a:cubicBezTo>
                    <a:cubicBezTo>
                      <a:pt x="1161" y="1418"/>
                      <a:pt x="558" y="2253"/>
                      <a:pt x="279" y="3181"/>
                    </a:cubicBezTo>
                    <a:cubicBezTo>
                      <a:pt x="1" y="4094"/>
                      <a:pt x="47" y="5099"/>
                      <a:pt x="341" y="6028"/>
                    </a:cubicBezTo>
                    <a:cubicBezTo>
                      <a:pt x="465" y="6399"/>
                      <a:pt x="635" y="6786"/>
                      <a:pt x="944" y="7049"/>
                    </a:cubicBezTo>
                    <a:cubicBezTo>
                      <a:pt x="1139" y="7214"/>
                      <a:pt x="1401" y="7312"/>
                      <a:pt x="1653" y="7312"/>
                    </a:cubicBezTo>
                    <a:cubicBezTo>
                      <a:pt x="1802" y="7312"/>
                      <a:pt x="1947" y="7278"/>
                      <a:pt x="2074" y="7203"/>
                    </a:cubicBezTo>
                    <a:lnTo>
                      <a:pt x="2074" y="7203"/>
                    </a:lnTo>
                    <a:cubicBezTo>
                      <a:pt x="1965" y="7528"/>
                      <a:pt x="2043" y="7915"/>
                      <a:pt x="2290" y="8178"/>
                    </a:cubicBezTo>
                    <a:cubicBezTo>
                      <a:pt x="2470" y="8370"/>
                      <a:pt x="2743" y="8487"/>
                      <a:pt x="3015" y="8487"/>
                    </a:cubicBezTo>
                    <a:cubicBezTo>
                      <a:pt x="3094" y="8487"/>
                      <a:pt x="3172" y="8477"/>
                      <a:pt x="3249" y="8456"/>
                    </a:cubicBezTo>
                    <a:lnTo>
                      <a:pt x="3249" y="8456"/>
                    </a:lnTo>
                    <a:cubicBezTo>
                      <a:pt x="3175" y="8482"/>
                      <a:pt x="4441" y="12943"/>
                      <a:pt x="4518" y="13345"/>
                    </a:cubicBezTo>
                    <a:cubicBezTo>
                      <a:pt x="4456" y="12061"/>
                      <a:pt x="3930" y="10916"/>
                      <a:pt x="3822" y="9663"/>
                    </a:cubicBezTo>
                    <a:cubicBezTo>
                      <a:pt x="3744" y="8858"/>
                      <a:pt x="3698" y="8054"/>
                      <a:pt x="3621" y="7265"/>
                    </a:cubicBezTo>
                    <a:cubicBezTo>
                      <a:pt x="3605" y="7219"/>
                      <a:pt x="3605" y="7188"/>
                      <a:pt x="3636" y="7157"/>
                    </a:cubicBezTo>
                    <a:cubicBezTo>
                      <a:pt x="3649" y="7137"/>
                      <a:pt x="3671" y="7131"/>
                      <a:pt x="3698" y="7131"/>
                    </a:cubicBezTo>
                    <a:cubicBezTo>
                      <a:pt x="3733" y="7131"/>
                      <a:pt x="3777" y="7141"/>
                      <a:pt x="3822" y="7141"/>
                    </a:cubicBezTo>
                    <a:cubicBezTo>
                      <a:pt x="3914" y="7126"/>
                      <a:pt x="3961" y="7002"/>
                      <a:pt x="3976" y="6909"/>
                    </a:cubicBezTo>
                    <a:cubicBezTo>
                      <a:pt x="4023" y="6617"/>
                      <a:pt x="3977" y="6324"/>
                      <a:pt x="3854" y="6062"/>
                    </a:cubicBezTo>
                    <a:lnTo>
                      <a:pt x="3854" y="6062"/>
                    </a:lnTo>
                    <a:cubicBezTo>
                      <a:pt x="3888" y="6133"/>
                      <a:pt x="3947" y="6164"/>
                      <a:pt x="4018" y="6164"/>
                    </a:cubicBezTo>
                    <a:cubicBezTo>
                      <a:pt x="4309" y="6164"/>
                      <a:pt x="4806" y="5648"/>
                      <a:pt x="4657" y="5301"/>
                    </a:cubicBezTo>
                    <a:lnTo>
                      <a:pt x="4657" y="5301"/>
                    </a:lnTo>
                    <a:cubicBezTo>
                      <a:pt x="5183" y="5463"/>
                      <a:pt x="5733" y="5543"/>
                      <a:pt x="6284" y="5543"/>
                    </a:cubicBezTo>
                    <a:cubicBezTo>
                      <a:pt x="7046" y="5543"/>
                      <a:pt x="7809" y="5389"/>
                      <a:pt x="8509" y="5084"/>
                    </a:cubicBezTo>
                    <a:cubicBezTo>
                      <a:pt x="8865" y="4929"/>
                      <a:pt x="9236" y="4666"/>
                      <a:pt x="9220" y="4280"/>
                    </a:cubicBezTo>
                    <a:cubicBezTo>
                      <a:pt x="9220" y="4048"/>
                      <a:pt x="9035" y="3831"/>
                      <a:pt x="8818" y="3723"/>
                    </a:cubicBezTo>
                    <a:cubicBezTo>
                      <a:pt x="8602" y="3599"/>
                      <a:pt x="8354" y="3568"/>
                      <a:pt x="8107" y="3537"/>
                    </a:cubicBezTo>
                    <a:cubicBezTo>
                      <a:pt x="9870" y="3088"/>
                      <a:pt x="11665" y="2795"/>
                      <a:pt x="13475" y="2655"/>
                    </a:cubicBezTo>
                    <a:lnTo>
                      <a:pt x="13475" y="2655"/>
                    </a:lnTo>
                    <a:cubicBezTo>
                      <a:pt x="13181" y="3027"/>
                      <a:pt x="13072" y="3614"/>
                      <a:pt x="13413" y="3924"/>
                    </a:cubicBezTo>
                    <a:cubicBezTo>
                      <a:pt x="13558" y="4057"/>
                      <a:pt x="13738" y="4107"/>
                      <a:pt x="13928" y="4107"/>
                    </a:cubicBezTo>
                    <a:cubicBezTo>
                      <a:pt x="14204" y="4107"/>
                      <a:pt x="14503" y="4003"/>
                      <a:pt x="14758" y="3893"/>
                    </a:cubicBezTo>
                    <a:cubicBezTo>
                      <a:pt x="15099" y="5656"/>
                      <a:pt x="15346" y="7435"/>
                      <a:pt x="15501" y="9214"/>
                    </a:cubicBezTo>
                    <a:cubicBezTo>
                      <a:pt x="15516" y="8828"/>
                      <a:pt x="15625" y="8394"/>
                      <a:pt x="15903" y="8101"/>
                    </a:cubicBezTo>
                    <a:cubicBezTo>
                      <a:pt x="15996" y="7992"/>
                      <a:pt x="16491" y="7667"/>
                      <a:pt x="16491" y="7605"/>
                    </a:cubicBezTo>
                    <a:cubicBezTo>
                      <a:pt x="16336" y="5950"/>
                      <a:pt x="16383" y="4264"/>
                      <a:pt x="15934" y="2655"/>
                    </a:cubicBezTo>
                    <a:cubicBezTo>
                      <a:pt x="15718" y="1820"/>
                      <a:pt x="15346" y="938"/>
                      <a:pt x="14604" y="505"/>
                    </a:cubicBezTo>
                    <a:cubicBezTo>
                      <a:pt x="14217" y="273"/>
                      <a:pt x="13784" y="180"/>
                      <a:pt x="13351" y="118"/>
                    </a:cubicBezTo>
                    <a:cubicBezTo>
                      <a:pt x="12836" y="39"/>
                      <a:pt x="12314" y="0"/>
                      <a:pt x="117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288;p58">
                <a:extLst>
                  <a:ext uri="{FF2B5EF4-FFF2-40B4-BE49-F238E27FC236}">
                    <a16:creationId xmlns:a16="http://schemas.microsoft.com/office/drawing/2014/main" id="{40930803-150B-40B6-8B38-C8BD600E31D8}"/>
                  </a:ext>
                </a:extLst>
              </p:cNvPr>
              <p:cNvSpPr/>
              <p:nvPr/>
            </p:nvSpPr>
            <p:spPr>
              <a:xfrm>
                <a:off x="6667984" y="1747765"/>
                <a:ext cx="172807" cy="169276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4410" fill="none" extrusionOk="0">
                    <a:moveTo>
                      <a:pt x="3373" y="16"/>
                    </a:moveTo>
                    <a:cubicBezTo>
                      <a:pt x="3466" y="16"/>
                      <a:pt x="3589" y="0"/>
                      <a:pt x="3682" y="47"/>
                    </a:cubicBezTo>
                    <a:cubicBezTo>
                      <a:pt x="3868" y="124"/>
                      <a:pt x="3961" y="325"/>
                      <a:pt x="4022" y="526"/>
                    </a:cubicBezTo>
                    <a:cubicBezTo>
                      <a:pt x="4285" y="1315"/>
                      <a:pt x="4456" y="2151"/>
                      <a:pt x="4502" y="2986"/>
                    </a:cubicBezTo>
                    <a:cubicBezTo>
                      <a:pt x="4502" y="3079"/>
                      <a:pt x="4502" y="3156"/>
                      <a:pt x="4456" y="3234"/>
                    </a:cubicBezTo>
                    <a:cubicBezTo>
                      <a:pt x="4425" y="3311"/>
                      <a:pt x="4332" y="3342"/>
                      <a:pt x="4254" y="3388"/>
                    </a:cubicBezTo>
                    <a:cubicBezTo>
                      <a:pt x="3295" y="3806"/>
                      <a:pt x="2290" y="4146"/>
                      <a:pt x="1253" y="4378"/>
                    </a:cubicBezTo>
                    <a:cubicBezTo>
                      <a:pt x="1192" y="4394"/>
                      <a:pt x="1114" y="4409"/>
                      <a:pt x="1052" y="4378"/>
                    </a:cubicBezTo>
                    <a:cubicBezTo>
                      <a:pt x="975" y="4347"/>
                      <a:pt x="929" y="4285"/>
                      <a:pt x="898" y="4224"/>
                    </a:cubicBezTo>
                    <a:cubicBezTo>
                      <a:pt x="449" y="3388"/>
                      <a:pt x="140" y="2476"/>
                      <a:pt x="47" y="1532"/>
                    </a:cubicBezTo>
                    <a:cubicBezTo>
                      <a:pt x="0" y="1207"/>
                      <a:pt x="16" y="975"/>
                      <a:pt x="310" y="805"/>
                    </a:cubicBezTo>
                    <a:cubicBezTo>
                      <a:pt x="727" y="557"/>
                      <a:pt x="1238" y="418"/>
                      <a:pt x="1702" y="310"/>
                    </a:cubicBezTo>
                    <a:cubicBezTo>
                      <a:pt x="2243" y="155"/>
                      <a:pt x="2800" y="62"/>
                      <a:pt x="3373" y="16"/>
                    </a:cubicBezTo>
                    <a:close/>
                  </a:path>
                </a:pathLst>
              </a:custGeom>
              <a:noFill/>
              <a:ln w="9675" cap="flat" cmpd="sng">
                <a:solidFill>
                  <a:schemeClr val="accent3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289;p58">
                <a:extLst>
                  <a:ext uri="{FF2B5EF4-FFF2-40B4-BE49-F238E27FC236}">
                    <a16:creationId xmlns:a16="http://schemas.microsoft.com/office/drawing/2014/main" id="{11CF3401-C903-4F9C-B133-30573198F636}"/>
                  </a:ext>
                </a:extLst>
              </p:cNvPr>
              <p:cNvSpPr/>
              <p:nvPr/>
            </p:nvSpPr>
            <p:spPr>
              <a:xfrm>
                <a:off x="6926268" y="1698480"/>
                <a:ext cx="190656" cy="164516"/>
              </a:xfrm>
              <a:custGeom>
                <a:avLst/>
                <a:gdLst/>
                <a:ahLst/>
                <a:cxnLst/>
                <a:rect l="l" t="t" r="r" b="b"/>
                <a:pathLst>
                  <a:path w="4967" h="4286" fill="none" extrusionOk="0">
                    <a:moveTo>
                      <a:pt x="511" y="666"/>
                    </a:moveTo>
                    <a:cubicBezTo>
                      <a:pt x="403" y="712"/>
                      <a:pt x="279" y="743"/>
                      <a:pt x="186" y="836"/>
                    </a:cubicBezTo>
                    <a:cubicBezTo>
                      <a:pt x="16" y="991"/>
                      <a:pt x="1" y="1223"/>
                      <a:pt x="16" y="1439"/>
                    </a:cubicBezTo>
                    <a:cubicBezTo>
                      <a:pt x="62" y="2321"/>
                      <a:pt x="217" y="3187"/>
                      <a:pt x="511" y="4023"/>
                    </a:cubicBezTo>
                    <a:cubicBezTo>
                      <a:pt x="542" y="4100"/>
                      <a:pt x="573" y="4177"/>
                      <a:pt x="650" y="4224"/>
                    </a:cubicBezTo>
                    <a:cubicBezTo>
                      <a:pt x="728" y="4286"/>
                      <a:pt x="820" y="4286"/>
                      <a:pt x="929" y="4286"/>
                    </a:cubicBezTo>
                    <a:cubicBezTo>
                      <a:pt x="2120" y="4255"/>
                      <a:pt x="3311" y="4131"/>
                      <a:pt x="4502" y="3914"/>
                    </a:cubicBezTo>
                    <a:cubicBezTo>
                      <a:pt x="4579" y="3899"/>
                      <a:pt x="4672" y="3868"/>
                      <a:pt x="4734" y="3821"/>
                    </a:cubicBezTo>
                    <a:cubicBezTo>
                      <a:pt x="4796" y="3760"/>
                      <a:pt x="4812" y="3667"/>
                      <a:pt x="4827" y="3589"/>
                    </a:cubicBezTo>
                    <a:cubicBezTo>
                      <a:pt x="4966" y="2599"/>
                      <a:pt x="4920" y="1578"/>
                      <a:pt x="4657" y="635"/>
                    </a:cubicBezTo>
                    <a:cubicBezTo>
                      <a:pt x="4549" y="310"/>
                      <a:pt x="4456" y="93"/>
                      <a:pt x="4069" y="47"/>
                    </a:cubicBezTo>
                    <a:cubicBezTo>
                      <a:pt x="3528" y="1"/>
                      <a:pt x="2924" y="109"/>
                      <a:pt x="2398" y="186"/>
                    </a:cubicBezTo>
                    <a:cubicBezTo>
                      <a:pt x="1764" y="294"/>
                      <a:pt x="1130" y="449"/>
                      <a:pt x="511" y="666"/>
                    </a:cubicBezTo>
                    <a:close/>
                  </a:path>
                </a:pathLst>
              </a:custGeom>
              <a:noFill/>
              <a:ln w="9675" cap="flat" cmpd="sng">
                <a:solidFill>
                  <a:schemeClr val="accent3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290;p58">
                <a:extLst>
                  <a:ext uri="{FF2B5EF4-FFF2-40B4-BE49-F238E27FC236}">
                    <a16:creationId xmlns:a16="http://schemas.microsoft.com/office/drawing/2014/main" id="{4F9C1676-196F-4319-99B7-71B0FA12B575}"/>
                  </a:ext>
                </a:extLst>
              </p:cNvPr>
              <p:cNvSpPr/>
              <p:nvPr/>
            </p:nvSpPr>
            <p:spPr>
              <a:xfrm>
                <a:off x="6837218" y="1776859"/>
                <a:ext cx="95616" cy="42799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115" fill="none" extrusionOk="0">
                    <a:moveTo>
                      <a:pt x="0" y="1114"/>
                    </a:moveTo>
                    <a:cubicBezTo>
                      <a:pt x="16" y="743"/>
                      <a:pt x="248" y="387"/>
                      <a:pt x="573" y="202"/>
                    </a:cubicBezTo>
                    <a:cubicBezTo>
                      <a:pt x="897" y="31"/>
                      <a:pt x="1300" y="0"/>
                      <a:pt x="1655" y="124"/>
                    </a:cubicBezTo>
                    <a:cubicBezTo>
                      <a:pt x="1996" y="263"/>
                      <a:pt x="2305" y="526"/>
                      <a:pt x="2491" y="851"/>
                    </a:cubicBezTo>
                  </a:path>
                </a:pathLst>
              </a:custGeom>
              <a:noFill/>
              <a:ln w="9675" cap="rnd" cmpd="sng">
                <a:solidFill>
                  <a:schemeClr val="accent3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291;p58">
                <a:extLst>
                  <a:ext uri="{FF2B5EF4-FFF2-40B4-BE49-F238E27FC236}">
                    <a16:creationId xmlns:a16="http://schemas.microsoft.com/office/drawing/2014/main" id="{21995AE7-7442-4660-A37C-CA7B6B812E7E}"/>
                  </a:ext>
                </a:extLst>
              </p:cNvPr>
              <p:cNvSpPr/>
              <p:nvPr/>
            </p:nvSpPr>
            <p:spPr>
              <a:xfrm>
                <a:off x="7110931" y="1702050"/>
                <a:ext cx="42799" cy="57039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486" fill="none" extrusionOk="0">
                    <a:moveTo>
                      <a:pt x="1" y="1485"/>
                    </a:moveTo>
                    <a:cubicBezTo>
                      <a:pt x="372" y="990"/>
                      <a:pt x="743" y="495"/>
                      <a:pt x="1114" y="0"/>
                    </a:cubicBezTo>
                  </a:path>
                </a:pathLst>
              </a:custGeom>
              <a:noFill/>
              <a:ln w="9675" cap="rnd" cmpd="sng">
                <a:solidFill>
                  <a:schemeClr val="accent3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292;p58">
                <a:extLst>
                  <a:ext uri="{FF2B5EF4-FFF2-40B4-BE49-F238E27FC236}">
                    <a16:creationId xmlns:a16="http://schemas.microsoft.com/office/drawing/2014/main" id="{233C5956-262D-44F5-8A1D-22BDBEFE8A94}"/>
                  </a:ext>
                </a:extLst>
              </p:cNvPr>
              <p:cNvSpPr/>
              <p:nvPr/>
            </p:nvSpPr>
            <p:spPr>
              <a:xfrm>
                <a:off x="6027285" y="2156281"/>
                <a:ext cx="2102630" cy="1305497"/>
              </a:xfrm>
              <a:custGeom>
                <a:avLst/>
                <a:gdLst/>
                <a:ahLst/>
                <a:cxnLst/>
                <a:rect l="l" t="t" r="r" b="b"/>
                <a:pathLst>
                  <a:path w="54778" h="34011" extrusionOk="0">
                    <a:moveTo>
                      <a:pt x="15362" y="12763"/>
                    </a:moveTo>
                    <a:cubicBezTo>
                      <a:pt x="15393" y="14077"/>
                      <a:pt x="15470" y="15392"/>
                      <a:pt x="15594" y="16707"/>
                    </a:cubicBezTo>
                    <a:cubicBezTo>
                      <a:pt x="15579" y="16583"/>
                      <a:pt x="12794" y="16460"/>
                      <a:pt x="12454" y="16398"/>
                    </a:cubicBezTo>
                    <a:cubicBezTo>
                      <a:pt x="13413" y="15346"/>
                      <a:pt x="14480" y="14248"/>
                      <a:pt x="15223" y="12995"/>
                    </a:cubicBezTo>
                    <a:cubicBezTo>
                      <a:pt x="15269" y="12917"/>
                      <a:pt x="15316" y="12840"/>
                      <a:pt x="15362" y="12763"/>
                    </a:cubicBezTo>
                    <a:close/>
                    <a:moveTo>
                      <a:pt x="38562" y="33701"/>
                    </a:moveTo>
                    <a:cubicBezTo>
                      <a:pt x="38564" y="33704"/>
                      <a:pt x="38565" y="33706"/>
                      <a:pt x="38566" y="33708"/>
                    </a:cubicBezTo>
                    <a:cubicBezTo>
                      <a:pt x="38565" y="33706"/>
                      <a:pt x="38564" y="33704"/>
                      <a:pt x="38562" y="33701"/>
                    </a:cubicBezTo>
                    <a:close/>
                    <a:moveTo>
                      <a:pt x="50524" y="0"/>
                    </a:moveTo>
                    <a:cubicBezTo>
                      <a:pt x="48359" y="4114"/>
                      <a:pt x="45899" y="8074"/>
                      <a:pt x="43518" y="12064"/>
                    </a:cubicBezTo>
                    <a:lnTo>
                      <a:pt x="43518" y="12064"/>
                    </a:lnTo>
                    <a:cubicBezTo>
                      <a:pt x="43614" y="11866"/>
                      <a:pt x="40189" y="7981"/>
                      <a:pt x="39865" y="7580"/>
                    </a:cubicBezTo>
                    <a:cubicBezTo>
                      <a:pt x="38690" y="6126"/>
                      <a:pt x="37576" y="4641"/>
                      <a:pt x="36416" y="3187"/>
                    </a:cubicBezTo>
                    <a:cubicBezTo>
                      <a:pt x="36335" y="3083"/>
                      <a:pt x="36210" y="2978"/>
                      <a:pt x="36107" y="2978"/>
                    </a:cubicBezTo>
                    <a:cubicBezTo>
                      <a:pt x="36076" y="2978"/>
                      <a:pt x="36048" y="2987"/>
                      <a:pt x="36023" y="3008"/>
                    </a:cubicBezTo>
                    <a:lnTo>
                      <a:pt x="36023" y="3008"/>
                    </a:lnTo>
                    <a:cubicBezTo>
                      <a:pt x="36103" y="2927"/>
                      <a:pt x="36056" y="2751"/>
                      <a:pt x="35952" y="2677"/>
                    </a:cubicBezTo>
                    <a:cubicBezTo>
                      <a:pt x="35859" y="2584"/>
                      <a:pt x="35720" y="2568"/>
                      <a:pt x="35580" y="2553"/>
                    </a:cubicBezTo>
                    <a:cubicBezTo>
                      <a:pt x="34312" y="2429"/>
                      <a:pt x="33028" y="2305"/>
                      <a:pt x="31760" y="2197"/>
                    </a:cubicBezTo>
                    <a:cubicBezTo>
                      <a:pt x="30584" y="2104"/>
                      <a:pt x="29300" y="2212"/>
                      <a:pt x="28171" y="1857"/>
                    </a:cubicBezTo>
                    <a:lnTo>
                      <a:pt x="28171" y="1857"/>
                    </a:lnTo>
                    <a:cubicBezTo>
                      <a:pt x="28325" y="1919"/>
                      <a:pt x="27707" y="3450"/>
                      <a:pt x="27614" y="3589"/>
                    </a:cubicBezTo>
                    <a:cubicBezTo>
                      <a:pt x="27289" y="4069"/>
                      <a:pt x="26670" y="4347"/>
                      <a:pt x="26191" y="4688"/>
                    </a:cubicBezTo>
                    <a:cubicBezTo>
                      <a:pt x="26082" y="4749"/>
                      <a:pt x="25989" y="4827"/>
                      <a:pt x="25928" y="4920"/>
                    </a:cubicBezTo>
                    <a:cubicBezTo>
                      <a:pt x="25850" y="5028"/>
                      <a:pt x="25819" y="5152"/>
                      <a:pt x="25788" y="5275"/>
                    </a:cubicBezTo>
                    <a:cubicBezTo>
                      <a:pt x="25649" y="5801"/>
                      <a:pt x="25525" y="6312"/>
                      <a:pt x="25386" y="6838"/>
                    </a:cubicBezTo>
                    <a:cubicBezTo>
                      <a:pt x="24891" y="6467"/>
                      <a:pt x="24489" y="5987"/>
                      <a:pt x="24195" y="5430"/>
                    </a:cubicBezTo>
                    <a:cubicBezTo>
                      <a:pt x="24087" y="5229"/>
                      <a:pt x="23994" y="5012"/>
                      <a:pt x="23855" y="4827"/>
                    </a:cubicBezTo>
                    <a:cubicBezTo>
                      <a:pt x="23700" y="4641"/>
                      <a:pt x="23483" y="4486"/>
                      <a:pt x="23298" y="4347"/>
                    </a:cubicBezTo>
                    <a:cubicBezTo>
                      <a:pt x="22540" y="3775"/>
                      <a:pt x="21859" y="3048"/>
                      <a:pt x="21643" y="2120"/>
                    </a:cubicBezTo>
                    <a:cubicBezTo>
                      <a:pt x="21616" y="2106"/>
                      <a:pt x="21574" y="2099"/>
                      <a:pt x="21519" y="2099"/>
                    </a:cubicBezTo>
                    <a:cubicBezTo>
                      <a:pt x="21153" y="2099"/>
                      <a:pt x="20243" y="2375"/>
                      <a:pt x="19987" y="2429"/>
                    </a:cubicBezTo>
                    <a:cubicBezTo>
                      <a:pt x="19322" y="2522"/>
                      <a:pt x="18657" y="2646"/>
                      <a:pt x="18007" y="2754"/>
                    </a:cubicBezTo>
                    <a:cubicBezTo>
                      <a:pt x="16677" y="3001"/>
                      <a:pt x="15362" y="3249"/>
                      <a:pt x="14047" y="3481"/>
                    </a:cubicBezTo>
                    <a:cubicBezTo>
                      <a:pt x="13784" y="3527"/>
                      <a:pt x="13459" y="3728"/>
                      <a:pt x="13598" y="3945"/>
                    </a:cubicBezTo>
                    <a:cubicBezTo>
                      <a:pt x="13568" y="3927"/>
                      <a:pt x="13536" y="3919"/>
                      <a:pt x="13504" y="3919"/>
                    </a:cubicBezTo>
                    <a:cubicBezTo>
                      <a:pt x="13373" y="3919"/>
                      <a:pt x="13237" y="4050"/>
                      <a:pt x="13150" y="4162"/>
                    </a:cubicBezTo>
                    <a:cubicBezTo>
                      <a:pt x="11247" y="6528"/>
                      <a:pt x="9437" y="8926"/>
                      <a:pt x="7457" y="11262"/>
                    </a:cubicBezTo>
                    <a:cubicBezTo>
                      <a:pt x="5477" y="13598"/>
                      <a:pt x="3497" y="15949"/>
                      <a:pt x="1764" y="18471"/>
                    </a:cubicBezTo>
                    <a:cubicBezTo>
                      <a:pt x="1022" y="19538"/>
                      <a:pt x="1" y="21363"/>
                      <a:pt x="1641" y="22137"/>
                    </a:cubicBezTo>
                    <a:cubicBezTo>
                      <a:pt x="2136" y="22369"/>
                      <a:pt x="2708" y="22400"/>
                      <a:pt x="3249" y="22431"/>
                    </a:cubicBezTo>
                    <a:cubicBezTo>
                      <a:pt x="4702" y="22513"/>
                      <a:pt x="6146" y="22550"/>
                      <a:pt x="7595" y="22550"/>
                    </a:cubicBezTo>
                    <a:cubicBezTo>
                      <a:pt x="8059" y="22550"/>
                      <a:pt x="8523" y="22547"/>
                      <a:pt x="8989" y="22539"/>
                    </a:cubicBezTo>
                    <a:cubicBezTo>
                      <a:pt x="10891" y="22524"/>
                      <a:pt x="12732" y="22508"/>
                      <a:pt x="14619" y="22245"/>
                    </a:cubicBezTo>
                    <a:lnTo>
                      <a:pt x="14619" y="22245"/>
                    </a:lnTo>
                    <a:cubicBezTo>
                      <a:pt x="14496" y="22307"/>
                      <a:pt x="14496" y="22462"/>
                      <a:pt x="14511" y="22586"/>
                    </a:cubicBezTo>
                    <a:cubicBezTo>
                      <a:pt x="14589" y="23808"/>
                      <a:pt x="14681" y="25014"/>
                      <a:pt x="14774" y="26221"/>
                    </a:cubicBezTo>
                    <a:cubicBezTo>
                      <a:pt x="14821" y="26793"/>
                      <a:pt x="14944" y="27412"/>
                      <a:pt x="14913" y="27969"/>
                    </a:cubicBezTo>
                    <a:cubicBezTo>
                      <a:pt x="14882" y="28402"/>
                      <a:pt x="14589" y="28851"/>
                      <a:pt x="14790" y="29284"/>
                    </a:cubicBezTo>
                    <a:cubicBezTo>
                      <a:pt x="14913" y="29547"/>
                      <a:pt x="15207" y="29717"/>
                      <a:pt x="15285" y="29995"/>
                    </a:cubicBezTo>
                    <a:cubicBezTo>
                      <a:pt x="15362" y="30212"/>
                      <a:pt x="15285" y="30444"/>
                      <a:pt x="15223" y="30660"/>
                    </a:cubicBezTo>
                    <a:cubicBezTo>
                      <a:pt x="14960" y="31743"/>
                      <a:pt x="15068" y="32873"/>
                      <a:pt x="14836" y="33986"/>
                    </a:cubicBezTo>
                    <a:cubicBezTo>
                      <a:pt x="17271" y="33996"/>
                      <a:pt x="19711" y="34011"/>
                      <a:pt x="22150" y="34011"/>
                    </a:cubicBezTo>
                    <a:cubicBezTo>
                      <a:pt x="23725" y="34011"/>
                      <a:pt x="25299" y="34005"/>
                      <a:pt x="26871" y="33986"/>
                    </a:cubicBezTo>
                    <a:cubicBezTo>
                      <a:pt x="28851" y="33955"/>
                      <a:pt x="30831" y="33924"/>
                      <a:pt x="32796" y="33847"/>
                    </a:cubicBezTo>
                    <a:cubicBezTo>
                      <a:pt x="33817" y="33816"/>
                      <a:pt x="34838" y="33770"/>
                      <a:pt x="35843" y="33708"/>
                    </a:cubicBezTo>
                    <a:cubicBezTo>
                      <a:pt x="36099" y="33698"/>
                      <a:pt x="37098" y="33498"/>
                      <a:pt x="37818" y="33498"/>
                    </a:cubicBezTo>
                    <a:cubicBezTo>
                      <a:pt x="38182" y="33498"/>
                      <a:pt x="38474" y="33549"/>
                      <a:pt x="38562" y="33701"/>
                    </a:cubicBezTo>
                    <a:lnTo>
                      <a:pt x="38562" y="33701"/>
                    </a:lnTo>
                    <a:cubicBezTo>
                      <a:pt x="38193" y="33038"/>
                      <a:pt x="37962" y="32313"/>
                      <a:pt x="37854" y="31558"/>
                    </a:cubicBezTo>
                    <a:cubicBezTo>
                      <a:pt x="37824" y="31310"/>
                      <a:pt x="37793" y="31032"/>
                      <a:pt x="37653" y="30815"/>
                    </a:cubicBezTo>
                    <a:cubicBezTo>
                      <a:pt x="37607" y="30722"/>
                      <a:pt x="37530" y="30645"/>
                      <a:pt x="37483" y="30552"/>
                    </a:cubicBezTo>
                    <a:cubicBezTo>
                      <a:pt x="37251" y="30011"/>
                      <a:pt x="37978" y="29485"/>
                      <a:pt x="37793" y="28928"/>
                    </a:cubicBezTo>
                    <a:cubicBezTo>
                      <a:pt x="37638" y="28402"/>
                      <a:pt x="36988" y="28448"/>
                      <a:pt x="37468" y="27861"/>
                    </a:cubicBezTo>
                    <a:cubicBezTo>
                      <a:pt x="37669" y="27613"/>
                      <a:pt x="37700" y="27242"/>
                      <a:pt x="37561" y="26963"/>
                    </a:cubicBezTo>
                    <a:cubicBezTo>
                      <a:pt x="37417" y="26705"/>
                      <a:pt x="37127" y="26527"/>
                      <a:pt x="36827" y="26527"/>
                    </a:cubicBezTo>
                    <a:cubicBezTo>
                      <a:pt x="36804" y="26527"/>
                      <a:pt x="36780" y="26528"/>
                      <a:pt x="36756" y="26530"/>
                    </a:cubicBezTo>
                    <a:cubicBezTo>
                      <a:pt x="37793" y="25030"/>
                      <a:pt x="37066" y="22848"/>
                      <a:pt x="36911" y="21178"/>
                    </a:cubicBezTo>
                    <a:cubicBezTo>
                      <a:pt x="36694" y="18950"/>
                      <a:pt x="36601" y="16707"/>
                      <a:pt x="36617" y="14464"/>
                    </a:cubicBezTo>
                    <a:lnTo>
                      <a:pt x="36617" y="14464"/>
                    </a:lnTo>
                    <a:cubicBezTo>
                      <a:pt x="36617" y="15052"/>
                      <a:pt x="37561" y="15887"/>
                      <a:pt x="37916" y="16290"/>
                    </a:cubicBezTo>
                    <a:cubicBezTo>
                      <a:pt x="38551" y="17001"/>
                      <a:pt x="39200" y="17682"/>
                      <a:pt x="39881" y="18316"/>
                    </a:cubicBezTo>
                    <a:cubicBezTo>
                      <a:pt x="40747" y="19120"/>
                      <a:pt x="41675" y="19847"/>
                      <a:pt x="42681" y="20435"/>
                    </a:cubicBezTo>
                    <a:cubicBezTo>
                      <a:pt x="43319" y="20818"/>
                      <a:pt x="43914" y="21201"/>
                      <a:pt x="44472" y="21201"/>
                    </a:cubicBezTo>
                    <a:cubicBezTo>
                      <a:pt x="44862" y="21201"/>
                      <a:pt x="45233" y="21015"/>
                      <a:pt x="45589" y="20513"/>
                    </a:cubicBezTo>
                    <a:cubicBezTo>
                      <a:pt x="47384" y="18022"/>
                      <a:pt x="48977" y="15423"/>
                      <a:pt x="50477" y="12763"/>
                    </a:cubicBezTo>
                    <a:cubicBezTo>
                      <a:pt x="51158" y="11556"/>
                      <a:pt x="51823" y="10349"/>
                      <a:pt x="52442" y="9081"/>
                    </a:cubicBezTo>
                    <a:cubicBezTo>
                      <a:pt x="53123" y="7658"/>
                      <a:pt x="53803" y="6234"/>
                      <a:pt x="54484" y="4811"/>
                    </a:cubicBezTo>
                    <a:cubicBezTo>
                      <a:pt x="54592" y="4579"/>
                      <a:pt x="54716" y="4332"/>
                      <a:pt x="54732" y="4069"/>
                    </a:cubicBezTo>
                    <a:cubicBezTo>
                      <a:pt x="54778" y="3342"/>
                      <a:pt x="53587" y="2336"/>
                      <a:pt x="53107" y="1872"/>
                    </a:cubicBezTo>
                    <a:lnTo>
                      <a:pt x="53092" y="1857"/>
                    </a:lnTo>
                    <a:cubicBezTo>
                      <a:pt x="52380" y="1161"/>
                      <a:pt x="51560" y="557"/>
                      <a:pt x="50679" y="78"/>
                    </a:cubicBezTo>
                    <a:cubicBezTo>
                      <a:pt x="50632" y="47"/>
                      <a:pt x="50586" y="16"/>
                      <a:pt x="505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293;p58">
                <a:extLst>
                  <a:ext uri="{FF2B5EF4-FFF2-40B4-BE49-F238E27FC236}">
                    <a16:creationId xmlns:a16="http://schemas.microsoft.com/office/drawing/2014/main" id="{ED5202D5-8A89-49E6-A3A2-F9EF6FCF3AFF}"/>
                  </a:ext>
                </a:extLst>
              </p:cNvPr>
              <p:cNvSpPr/>
              <p:nvPr/>
            </p:nvSpPr>
            <p:spPr>
              <a:xfrm>
                <a:off x="6172183" y="2779399"/>
                <a:ext cx="633000" cy="238483"/>
              </a:xfrm>
              <a:custGeom>
                <a:avLst/>
                <a:gdLst/>
                <a:ahLst/>
                <a:cxnLst/>
                <a:rect l="l" t="t" r="r" b="b"/>
                <a:pathLst>
                  <a:path w="16491" h="6213" extrusionOk="0">
                    <a:moveTo>
                      <a:pt x="6747" y="1"/>
                    </a:moveTo>
                    <a:cubicBezTo>
                      <a:pt x="4307" y="1"/>
                      <a:pt x="1642" y="257"/>
                      <a:pt x="0" y="1185"/>
                    </a:cubicBezTo>
                    <a:cubicBezTo>
                      <a:pt x="1596" y="391"/>
                      <a:pt x="3905" y="135"/>
                      <a:pt x="6288" y="135"/>
                    </a:cubicBezTo>
                    <a:cubicBezTo>
                      <a:pt x="8917" y="135"/>
                      <a:pt x="11635" y="446"/>
                      <a:pt x="13583" y="690"/>
                    </a:cubicBezTo>
                    <a:cubicBezTo>
                      <a:pt x="14155" y="752"/>
                      <a:pt x="14712" y="829"/>
                      <a:pt x="15284" y="922"/>
                    </a:cubicBezTo>
                    <a:cubicBezTo>
                      <a:pt x="15470" y="953"/>
                      <a:pt x="15934" y="968"/>
                      <a:pt x="16073" y="1076"/>
                    </a:cubicBezTo>
                    <a:cubicBezTo>
                      <a:pt x="16259" y="1247"/>
                      <a:pt x="16228" y="1587"/>
                      <a:pt x="16259" y="1834"/>
                    </a:cubicBezTo>
                    <a:cubicBezTo>
                      <a:pt x="16321" y="2964"/>
                      <a:pt x="16166" y="4108"/>
                      <a:pt x="15826" y="5191"/>
                    </a:cubicBezTo>
                    <a:cubicBezTo>
                      <a:pt x="15748" y="5470"/>
                      <a:pt x="15702" y="5702"/>
                      <a:pt x="15377" y="5764"/>
                    </a:cubicBezTo>
                    <a:cubicBezTo>
                      <a:pt x="15181" y="5778"/>
                      <a:pt x="14982" y="5783"/>
                      <a:pt x="14782" y="5783"/>
                    </a:cubicBezTo>
                    <a:cubicBezTo>
                      <a:pt x="14285" y="5783"/>
                      <a:pt x="13777" y="5752"/>
                      <a:pt x="13282" y="5752"/>
                    </a:cubicBezTo>
                    <a:cubicBezTo>
                      <a:pt x="13123" y="5752"/>
                      <a:pt x="12965" y="5755"/>
                      <a:pt x="12809" y="5764"/>
                    </a:cubicBezTo>
                    <a:cubicBezTo>
                      <a:pt x="11649" y="5841"/>
                      <a:pt x="10535" y="6135"/>
                      <a:pt x="9390" y="6212"/>
                    </a:cubicBezTo>
                    <a:cubicBezTo>
                      <a:pt x="10535" y="6181"/>
                      <a:pt x="11664" y="5903"/>
                      <a:pt x="12809" y="5856"/>
                    </a:cubicBezTo>
                    <a:cubicBezTo>
                      <a:pt x="13381" y="5856"/>
                      <a:pt x="13954" y="5887"/>
                      <a:pt x="14526" y="5887"/>
                    </a:cubicBezTo>
                    <a:cubicBezTo>
                      <a:pt x="14705" y="5887"/>
                      <a:pt x="14920" y="5918"/>
                      <a:pt x="15130" y="5918"/>
                    </a:cubicBezTo>
                    <a:cubicBezTo>
                      <a:pt x="15393" y="5918"/>
                      <a:pt x="15647" y="5870"/>
                      <a:pt x="15810" y="5655"/>
                    </a:cubicBezTo>
                    <a:cubicBezTo>
                      <a:pt x="16321" y="4449"/>
                      <a:pt x="16491" y="3118"/>
                      <a:pt x="16429" y="1819"/>
                    </a:cubicBezTo>
                    <a:cubicBezTo>
                      <a:pt x="16413" y="1293"/>
                      <a:pt x="16383" y="829"/>
                      <a:pt x="15733" y="798"/>
                    </a:cubicBezTo>
                    <a:cubicBezTo>
                      <a:pt x="13892" y="504"/>
                      <a:pt x="12036" y="303"/>
                      <a:pt x="10179" y="148"/>
                    </a:cubicBezTo>
                    <a:cubicBezTo>
                      <a:pt x="9210" y="69"/>
                      <a:pt x="8008" y="1"/>
                      <a:pt x="67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294;p58">
                <a:extLst>
                  <a:ext uri="{FF2B5EF4-FFF2-40B4-BE49-F238E27FC236}">
                    <a16:creationId xmlns:a16="http://schemas.microsoft.com/office/drawing/2014/main" id="{40D4774F-703E-4529-853D-AA96A609BB12}"/>
                  </a:ext>
                </a:extLst>
              </p:cNvPr>
              <p:cNvSpPr/>
              <p:nvPr/>
            </p:nvSpPr>
            <p:spPr>
              <a:xfrm>
                <a:off x="6561700" y="2301140"/>
                <a:ext cx="64755" cy="328994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8571" extrusionOk="0">
                    <a:moveTo>
                      <a:pt x="0" y="1"/>
                    </a:moveTo>
                    <a:cubicBezTo>
                      <a:pt x="959" y="1161"/>
                      <a:pt x="1052" y="2739"/>
                      <a:pt x="1269" y="4162"/>
                    </a:cubicBezTo>
                    <a:cubicBezTo>
                      <a:pt x="1408" y="5260"/>
                      <a:pt x="1454" y="6359"/>
                      <a:pt x="1424" y="7473"/>
                    </a:cubicBezTo>
                    <a:cubicBezTo>
                      <a:pt x="1424" y="7844"/>
                      <a:pt x="1393" y="8215"/>
                      <a:pt x="1377" y="8571"/>
                    </a:cubicBezTo>
                    <a:cubicBezTo>
                      <a:pt x="1439" y="8215"/>
                      <a:pt x="1485" y="7844"/>
                      <a:pt x="1516" y="7473"/>
                    </a:cubicBezTo>
                    <a:cubicBezTo>
                      <a:pt x="1687" y="5554"/>
                      <a:pt x="1485" y="133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295;p58">
                <a:extLst>
                  <a:ext uri="{FF2B5EF4-FFF2-40B4-BE49-F238E27FC236}">
                    <a16:creationId xmlns:a16="http://schemas.microsoft.com/office/drawing/2014/main" id="{DAB479D6-C473-48BD-9B86-35736DD14CC3}"/>
                  </a:ext>
                </a:extLst>
              </p:cNvPr>
              <p:cNvSpPr/>
              <p:nvPr/>
            </p:nvSpPr>
            <p:spPr>
              <a:xfrm>
                <a:off x="6556365" y="2336799"/>
                <a:ext cx="42760" cy="129471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337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11" y="1083"/>
                      <a:pt x="851" y="2197"/>
                      <a:pt x="1052" y="3372"/>
                    </a:cubicBezTo>
                    <a:cubicBezTo>
                      <a:pt x="1114" y="2181"/>
                      <a:pt x="727" y="94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296;p58">
                <a:extLst>
                  <a:ext uri="{FF2B5EF4-FFF2-40B4-BE49-F238E27FC236}">
                    <a16:creationId xmlns:a16="http://schemas.microsoft.com/office/drawing/2014/main" id="{1CD0D4FB-2C9B-4528-8A78-6FBD1132A889}"/>
                  </a:ext>
                </a:extLst>
              </p:cNvPr>
              <p:cNvSpPr/>
              <p:nvPr/>
            </p:nvSpPr>
            <p:spPr>
              <a:xfrm>
                <a:off x="6643649" y="2397329"/>
                <a:ext cx="29710" cy="202517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76" extrusionOk="0">
                    <a:moveTo>
                      <a:pt x="217" y="1"/>
                    </a:moveTo>
                    <a:lnTo>
                      <a:pt x="217" y="1"/>
                    </a:lnTo>
                    <a:cubicBezTo>
                      <a:pt x="542" y="1532"/>
                      <a:pt x="310" y="3095"/>
                      <a:pt x="93" y="4611"/>
                    </a:cubicBezTo>
                    <a:cubicBezTo>
                      <a:pt x="62" y="4843"/>
                      <a:pt x="16" y="5059"/>
                      <a:pt x="0" y="5276"/>
                    </a:cubicBezTo>
                    <a:cubicBezTo>
                      <a:pt x="62" y="5059"/>
                      <a:pt x="124" y="4843"/>
                      <a:pt x="186" y="4642"/>
                    </a:cubicBezTo>
                    <a:cubicBezTo>
                      <a:pt x="557" y="3126"/>
                      <a:pt x="774" y="1486"/>
                      <a:pt x="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297;p58">
                <a:extLst>
                  <a:ext uri="{FF2B5EF4-FFF2-40B4-BE49-F238E27FC236}">
                    <a16:creationId xmlns:a16="http://schemas.microsoft.com/office/drawing/2014/main" id="{BC4E85C7-765E-4395-934D-A4356C40B640}"/>
                  </a:ext>
                </a:extLst>
              </p:cNvPr>
              <p:cNvSpPr/>
              <p:nvPr/>
            </p:nvSpPr>
            <p:spPr>
              <a:xfrm>
                <a:off x="7400113" y="2331425"/>
                <a:ext cx="31475" cy="39194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10211" extrusionOk="0">
                    <a:moveTo>
                      <a:pt x="263" y="1"/>
                    </a:moveTo>
                    <a:lnTo>
                      <a:pt x="263" y="1"/>
                    </a:lnTo>
                    <a:cubicBezTo>
                      <a:pt x="0" y="3404"/>
                      <a:pt x="201" y="6854"/>
                      <a:pt x="820" y="10211"/>
                    </a:cubicBezTo>
                    <a:cubicBezTo>
                      <a:pt x="449" y="6823"/>
                      <a:pt x="263" y="3404"/>
                      <a:pt x="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298;p58">
                <a:extLst>
                  <a:ext uri="{FF2B5EF4-FFF2-40B4-BE49-F238E27FC236}">
                    <a16:creationId xmlns:a16="http://schemas.microsoft.com/office/drawing/2014/main" id="{70287D0B-7A1F-4154-9B22-5EC8D8024B0E}"/>
                  </a:ext>
                </a:extLst>
              </p:cNvPr>
              <p:cNvSpPr/>
              <p:nvPr/>
            </p:nvSpPr>
            <p:spPr>
              <a:xfrm>
                <a:off x="7378119" y="2270280"/>
                <a:ext cx="24988" cy="433515"/>
              </a:xfrm>
              <a:custGeom>
                <a:avLst/>
                <a:gdLst/>
                <a:ahLst/>
                <a:cxnLst/>
                <a:rect l="l" t="t" r="r" b="b"/>
                <a:pathLst>
                  <a:path w="651" h="11294" extrusionOk="0">
                    <a:moveTo>
                      <a:pt x="403" y="0"/>
                    </a:moveTo>
                    <a:cubicBezTo>
                      <a:pt x="1" y="3744"/>
                      <a:pt x="78" y="7565"/>
                      <a:pt x="650" y="11293"/>
                    </a:cubicBezTo>
                    <a:cubicBezTo>
                      <a:pt x="341" y="7534"/>
                      <a:pt x="248" y="3759"/>
                      <a:pt x="4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299;p58">
                <a:extLst>
                  <a:ext uri="{FF2B5EF4-FFF2-40B4-BE49-F238E27FC236}">
                    <a16:creationId xmlns:a16="http://schemas.microsoft.com/office/drawing/2014/main" id="{60B276E3-E659-4BFA-808D-118C6F2FABF5}"/>
                  </a:ext>
                </a:extLst>
              </p:cNvPr>
              <p:cNvSpPr/>
              <p:nvPr/>
            </p:nvSpPr>
            <p:spPr>
              <a:xfrm>
                <a:off x="7422069" y="2383703"/>
                <a:ext cx="35083" cy="288614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51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3" y="2522"/>
                      <a:pt x="403" y="5043"/>
                      <a:pt x="913" y="7518"/>
                    </a:cubicBezTo>
                    <a:cubicBezTo>
                      <a:pt x="666" y="5089"/>
                      <a:pt x="341" y="2413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300;p58">
                <a:extLst>
                  <a:ext uri="{FF2B5EF4-FFF2-40B4-BE49-F238E27FC236}">
                    <a16:creationId xmlns:a16="http://schemas.microsoft.com/office/drawing/2014/main" id="{64DCBE89-AD21-468A-922F-9D5933C66F2B}"/>
                  </a:ext>
                </a:extLst>
              </p:cNvPr>
              <p:cNvSpPr/>
              <p:nvPr/>
            </p:nvSpPr>
            <p:spPr>
              <a:xfrm>
                <a:off x="7659586" y="2491753"/>
                <a:ext cx="115230" cy="315329"/>
              </a:xfrm>
              <a:custGeom>
                <a:avLst/>
                <a:gdLst/>
                <a:ahLst/>
                <a:cxnLst/>
                <a:rect l="l" t="t" r="r" b="b"/>
                <a:pathLst>
                  <a:path w="3002" h="8215" extrusionOk="0">
                    <a:moveTo>
                      <a:pt x="3001" y="1"/>
                    </a:moveTo>
                    <a:cubicBezTo>
                      <a:pt x="1470" y="2073"/>
                      <a:pt x="0" y="4425"/>
                      <a:pt x="201" y="7116"/>
                    </a:cubicBezTo>
                    <a:cubicBezTo>
                      <a:pt x="217" y="7488"/>
                      <a:pt x="279" y="7859"/>
                      <a:pt x="371" y="8215"/>
                    </a:cubicBezTo>
                    <a:cubicBezTo>
                      <a:pt x="310" y="7843"/>
                      <a:pt x="294" y="7472"/>
                      <a:pt x="294" y="7101"/>
                    </a:cubicBezTo>
                    <a:cubicBezTo>
                      <a:pt x="294" y="6003"/>
                      <a:pt x="511" y="4904"/>
                      <a:pt x="913" y="3883"/>
                    </a:cubicBezTo>
                    <a:cubicBezTo>
                      <a:pt x="1423" y="2507"/>
                      <a:pt x="2274" y="1284"/>
                      <a:pt x="30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301;p58">
                <a:extLst>
                  <a:ext uri="{FF2B5EF4-FFF2-40B4-BE49-F238E27FC236}">
                    <a16:creationId xmlns:a16="http://schemas.microsoft.com/office/drawing/2014/main" id="{5A1BBD33-8F76-4821-9CA3-F56CD71DA1BB}"/>
                  </a:ext>
                </a:extLst>
              </p:cNvPr>
              <p:cNvSpPr/>
              <p:nvPr/>
            </p:nvSpPr>
            <p:spPr>
              <a:xfrm>
                <a:off x="7636403" y="2688891"/>
                <a:ext cx="26792" cy="103945"/>
              </a:xfrm>
              <a:custGeom>
                <a:avLst/>
                <a:gdLst/>
                <a:ahLst/>
                <a:cxnLst/>
                <a:rect l="l" t="t" r="r" b="b"/>
                <a:pathLst>
                  <a:path w="698" h="2708" extrusionOk="0">
                    <a:moveTo>
                      <a:pt x="697" y="0"/>
                    </a:moveTo>
                    <a:cubicBezTo>
                      <a:pt x="202" y="789"/>
                      <a:pt x="1" y="1779"/>
                      <a:pt x="187" y="2707"/>
                    </a:cubicBezTo>
                    <a:cubicBezTo>
                      <a:pt x="279" y="1779"/>
                      <a:pt x="450" y="898"/>
                      <a:pt x="6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302;p58">
                <a:extLst>
                  <a:ext uri="{FF2B5EF4-FFF2-40B4-BE49-F238E27FC236}">
                    <a16:creationId xmlns:a16="http://schemas.microsoft.com/office/drawing/2014/main" id="{EA094C4D-70A8-4C70-BF97-F0FFAB172565}"/>
                  </a:ext>
                </a:extLst>
              </p:cNvPr>
              <p:cNvSpPr/>
              <p:nvPr/>
            </p:nvSpPr>
            <p:spPr>
              <a:xfrm>
                <a:off x="7693402" y="2729846"/>
                <a:ext cx="11938" cy="3389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883" extrusionOk="0">
                    <a:moveTo>
                      <a:pt x="78" y="1"/>
                    </a:moveTo>
                    <a:cubicBezTo>
                      <a:pt x="1" y="310"/>
                      <a:pt x="47" y="604"/>
                      <a:pt x="233" y="882"/>
                    </a:cubicBezTo>
                    <a:cubicBezTo>
                      <a:pt x="310" y="573"/>
                      <a:pt x="264" y="264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303;p58">
                <a:extLst>
                  <a:ext uri="{FF2B5EF4-FFF2-40B4-BE49-F238E27FC236}">
                    <a16:creationId xmlns:a16="http://schemas.microsoft.com/office/drawing/2014/main" id="{60CACA0F-387E-4513-9D81-87CBCDA1A161}"/>
                  </a:ext>
                </a:extLst>
              </p:cNvPr>
              <p:cNvSpPr/>
              <p:nvPr/>
            </p:nvSpPr>
            <p:spPr>
              <a:xfrm>
                <a:off x="6298043" y="2759862"/>
                <a:ext cx="131275" cy="12168"/>
              </a:xfrm>
              <a:custGeom>
                <a:avLst/>
                <a:gdLst/>
                <a:ahLst/>
                <a:cxnLst/>
                <a:rect l="l" t="t" r="r" b="b"/>
                <a:pathLst>
                  <a:path w="3420" h="317" extrusionOk="0">
                    <a:moveTo>
                      <a:pt x="1414" y="1"/>
                    </a:moveTo>
                    <a:cubicBezTo>
                      <a:pt x="937" y="1"/>
                      <a:pt x="461" y="54"/>
                      <a:pt x="1" y="162"/>
                    </a:cubicBezTo>
                    <a:cubicBezTo>
                      <a:pt x="1161" y="162"/>
                      <a:pt x="2275" y="224"/>
                      <a:pt x="3420" y="317"/>
                    </a:cubicBezTo>
                    <a:cubicBezTo>
                      <a:pt x="2775" y="108"/>
                      <a:pt x="2093" y="1"/>
                      <a:pt x="14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304;p58">
                <a:extLst>
                  <a:ext uri="{FF2B5EF4-FFF2-40B4-BE49-F238E27FC236}">
                    <a16:creationId xmlns:a16="http://schemas.microsoft.com/office/drawing/2014/main" id="{B95FCA94-AEAA-43D2-84C5-EA0D88FAA125}"/>
                  </a:ext>
                </a:extLst>
              </p:cNvPr>
              <p:cNvSpPr/>
              <p:nvPr/>
            </p:nvSpPr>
            <p:spPr>
              <a:xfrm>
                <a:off x="7186355" y="2835017"/>
                <a:ext cx="209618" cy="20766"/>
              </a:xfrm>
              <a:custGeom>
                <a:avLst/>
                <a:gdLst/>
                <a:ahLst/>
                <a:cxnLst/>
                <a:rect l="l" t="t" r="r" b="b"/>
                <a:pathLst>
                  <a:path w="5461" h="541" extrusionOk="0">
                    <a:moveTo>
                      <a:pt x="2420" y="1"/>
                    </a:moveTo>
                    <a:cubicBezTo>
                      <a:pt x="1606" y="1"/>
                      <a:pt x="790" y="98"/>
                      <a:pt x="0" y="262"/>
                    </a:cubicBezTo>
                    <a:cubicBezTo>
                      <a:pt x="691" y="228"/>
                      <a:pt x="1384" y="198"/>
                      <a:pt x="2077" y="198"/>
                    </a:cubicBezTo>
                    <a:cubicBezTo>
                      <a:pt x="2982" y="198"/>
                      <a:pt x="3886" y="250"/>
                      <a:pt x="4780" y="416"/>
                    </a:cubicBezTo>
                    <a:cubicBezTo>
                      <a:pt x="4981" y="447"/>
                      <a:pt x="5260" y="509"/>
                      <a:pt x="5461" y="540"/>
                    </a:cubicBezTo>
                    <a:cubicBezTo>
                      <a:pt x="4490" y="159"/>
                      <a:pt x="3457" y="1"/>
                      <a:pt x="24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305;p58">
                <a:extLst>
                  <a:ext uri="{FF2B5EF4-FFF2-40B4-BE49-F238E27FC236}">
                    <a16:creationId xmlns:a16="http://schemas.microsoft.com/office/drawing/2014/main" id="{02FC498B-A27E-4F30-A1B2-24ECECB3B0FB}"/>
                  </a:ext>
                </a:extLst>
              </p:cNvPr>
              <p:cNvSpPr/>
              <p:nvPr/>
            </p:nvSpPr>
            <p:spPr>
              <a:xfrm>
                <a:off x="7190500" y="2921035"/>
                <a:ext cx="198371" cy="280706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7313" extrusionOk="0">
                    <a:moveTo>
                      <a:pt x="5167" y="1"/>
                    </a:moveTo>
                    <a:lnTo>
                      <a:pt x="5167" y="1"/>
                    </a:lnTo>
                    <a:cubicBezTo>
                      <a:pt x="4997" y="1873"/>
                      <a:pt x="4610" y="3729"/>
                      <a:pt x="3976" y="5492"/>
                    </a:cubicBezTo>
                    <a:cubicBezTo>
                      <a:pt x="3744" y="6142"/>
                      <a:pt x="3435" y="6807"/>
                      <a:pt x="2769" y="7070"/>
                    </a:cubicBezTo>
                    <a:cubicBezTo>
                      <a:pt x="2596" y="7137"/>
                      <a:pt x="2427" y="7166"/>
                      <a:pt x="2263" y="7166"/>
                    </a:cubicBezTo>
                    <a:cubicBezTo>
                      <a:pt x="1318" y="7166"/>
                      <a:pt x="541" y="6173"/>
                      <a:pt x="0" y="5461"/>
                    </a:cubicBezTo>
                    <a:lnTo>
                      <a:pt x="0" y="5461"/>
                    </a:lnTo>
                    <a:cubicBezTo>
                      <a:pt x="515" y="6268"/>
                      <a:pt x="1280" y="7313"/>
                      <a:pt x="2306" y="7313"/>
                    </a:cubicBezTo>
                    <a:cubicBezTo>
                      <a:pt x="2421" y="7313"/>
                      <a:pt x="2539" y="7299"/>
                      <a:pt x="2661" y="7271"/>
                    </a:cubicBezTo>
                    <a:cubicBezTo>
                      <a:pt x="3466" y="7086"/>
                      <a:pt x="3914" y="6281"/>
                      <a:pt x="4162" y="5554"/>
                    </a:cubicBezTo>
                    <a:cubicBezTo>
                      <a:pt x="4780" y="3775"/>
                      <a:pt x="5152" y="1888"/>
                      <a:pt x="51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306;p58">
                <a:extLst>
                  <a:ext uri="{FF2B5EF4-FFF2-40B4-BE49-F238E27FC236}">
                    <a16:creationId xmlns:a16="http://schemas.microsoft.com/office/drawing/2014/main" id="{79707C7F-8507-4050-B259-3FBC3D7C68EC}"/>
                  </a:ext>
                </a:extLst>
              </p:cNvPr>
              <p:cNvSpPr/>
              <p:nvPr/>
            </p:nvSpPr>
            <p:spPr>
              <a:xfrm>
                <a:off x="7135266" y="3166881"/>
                <a:ext cx="305234" cy="94196"/>
              </a:xfrm>
              <a:custGeom>
                <a:avLst/>
                <a:gdLst/>
                <a:ahLst/>
                <a:cxnLst/>
                <a:rect l="l" t="t" r="r" b="b"/>
                <a:pathLst>
                  <a:path w="7952" h="2454" extrusionOk="0">
                    <a:moveTo>
                      <a:pt x="7952" y="0"/>
                    </a:moveTo>
                    <a:cubicBezTo>
                      <a:pt x="5972" y="1470"/>
                      <a:pt x="3543" y="2305"/>
                      <a:pt x="1068" y="2351"/>
                    </a:cubicBezTo>
                    <a:cubicBezTo>
                      <a:pt x="759" y="2351"/>
                      <a:pt x="310" y="2336"/>
                      <a:pt x="1" y="2320"/>
                    </a:cubicBezTo>
                    <a:lnTo>
                      <a:pt x="1" y="2320"/>
                    </a:lnTo>
                    <a:cubicBezTo>
                      <a:pt x="310" y="2382"/>
                      <a:pt x="759" y="2429"/>
                      <a:pt x="1068" y="2444"/>
                    </a:cubicBezTo>
                    <a:cubicBezTo>
                      <a:pt x="1207" y="2450"/>
                      <a:pt x="1346" y="2453"/>
                      <a:pt x="1486" y="2453"/>
                    </a:cubicBezTo>
                    <a:cubicBezTo>
                      <a:pt x="3841" y="2453"/>
                      <a:pt x="6214" y="1592"/>
                      <a:pt x="79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307;p58">
                <a:extLst>
                  <a:ext uri="{FF2B5EF4-FFF2-40B4-BE49-F238E27FC236}">
                    <a16:creationId xmlns:a16="http://schemas.microsoft.com/office/drawing/2014/main" id="{0DAEBC3B-6227-4C2A-96EE-A47CB6825175}"/>
                  </a:ext>
                </a:extLst>
              </p:cNvPr>
              <p:cNvSpPr/>
              <p:nvPr/>
            </p:nvSpPr>
            <p:spPr>
              <a:xfrm>
                <a:off x="7301544" y="3217931"/>
                <a:ext cx="167472" cy="99186"/>
              </a:xfrm>
              <a:custGeom>
                <a:avLst/>
                <a:gdLst/>
                <a:ahLst/>
                <a:cxnLst/>
                <a:rect l="l" t="t" r="r" b="b"/>
                <a:pathLst>
                  <a:path w="4363" h="2584" extrusionOk="0">
                    <a:moveTo>
                      <a:pt x="4363" y="0"/>
                    </a:moveTo>
                    <a:cubicBezTo>
                      <a:pt x="3914" y="743"/>
                      <a:pt x="3079" y="1114"/>
                      <a:pt x="2352" y="1532"/>
                    </a:cubicBezTo>
                    <a:cubicBezTo>
                      <a:pt x="1594" y="1934"/>
                      <a:pt x="805" y="2274"/>
                      <a:pt x="0" y="2584"/>
                    </a:cubicBezTo>
                    <a:cubicBezTo>
                      <a:pt x="217" y="2553"/>
                      <a:pt x="418" y="2491"/>
                      <a:pt x="634" y="2429"/>
                    </a:cubicBezTo>
                    <a:cubicBezTo>
                      <a:pt x="1826" y="2058"/>
                      <a:pt x="3868" y="1207"/>
                      <a:pt x="43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308;p58">
                <a:extLst>
                  <a:ext uri="{FF2B5EF4-FFF2-40B4-BE49-F238E27FC236}">
                    <a16:creationId xmlns:a16="http://schemas.microsoft.com/office/drawing/2014/main" id="{D4A659DD-19E7-4BAA-A8A0-BD096A34D45D}"/>
                  </a:ext>
                </a:extLst>
              </p:cNvPr>
              <p:cNvSpPr/>
              <p:nvPr/>
            </p:nvSpPr>
            <p:spPr>
              <a:xfrm>
                <a:off x="7360924" y="3324216"/>
                <a:ext cx="83755" cy="23031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600" extrusionOk="0">
                    <a:moveTo>
                      <a:pt x="2181" y="0"/>
                    </a:moveTo>
                    <a:lnTo>
                      <a:pt x="2181" y="0"/>
                    </a:lnTo>
                    <a:cubicBezTo>
                      <a:pt x="1454" y="263"/>
                      <a:pt x="758" y="434"/>
                      <a:pt x="0" y="542"/>
                    </a:cubicBezTo>
                    <a:cubicBezTo>
                      <a:pt x="172" y="581"/>
                      <a:pt x="349" y="599"/>
                      <a:pt x="525" y="599"/>
                    </a:cubicBezTo>
                    <a:cubicBezTo>
                      <a:pt x="1125" y="599"/>
                      <a:pt x="1727" y="383"/>
                      <a:pt x="21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309;p58">
                <a:extLst>
                  <a:ext uri="{FF2B5EF4-FFF2-40B4-BE49-F238E27FC236}">
                    <a16:creationId xmlns:a16="http://schemas.microsoft.com/office/drawing/2014/main" id="{9CCDDBF5-A8A4-43DF-A06C-6AE134A0714F}"/>
                  </a:ext>
                </a:extLst>
              </p:cNvPr>
              <p:cNvSpPr/>
              <p:nvPr/>
            </p:nvSpPr>
            <p:spPr>
              <a:xfrm>
                <a:off x="6594365" y="3283260"/>
                <a:ext cx="279094" cy="102141"/>
              </a:xfrm>
              <a:custGeom>
                <a:avLst/>
                <a:gdLst/>
                <a:ahLst/>
                <a:cxnLst/>
                <a:rect l="l" t="t" r="r" b="b"/>
                <a:pathLst>
                  <a:path w="7271" h="26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02" y="541"/>
                      <a:pt x="1052" y="789"/>
                      <a:pt x="1640" y="1067"/>
                    </a:cubicBezTo>
                    <a:cubicBezTo>
                      <a:pt x="3125" y="1717"/>
                      <a:pt x="4703" y="2212"/>
                      <a:pt x="6296" y="2506"/>
                    </a:cubicBezTo>
                    <a:cubicBezTo>
                      <a:pt x="6621" y="2568"/>
                      <a:pt x="6946" y="2630"/>
                      <a:pt x="7271" y="2661"/>
                    </a:cubicBezTo>
                    <a:cubicBezTo>
                      <a:pt x="6946" y="2583"/>
                      <a:pt x="6637" y="2506"/>
                      <a:pt x="6327" y="2429"/>
                    </a:cubicBezTo>
                    <a:cubicBezTo>
                      <a:pt x="4749" y="2011"/>
                      <a:pt x="3202" y="1516"/>
                      <a:pt x="1686" y="928"/>
                    </a:cubicBezTo>
                    <a:cubicBezTo>
                      <a:pt x="1098" y="681"/>
                      <a:pt x="464" y="48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310;p58">
                <a:extLst>
                  <a:ext uri="{FF2B5EF4-FFF2-40B4-BE49-F238E27FC236}">
                    <a16:creationId xmlns:a16="http://schemas.microsoft.com/office/drawing/2014/main" id="{D1E8AE0F-C468-49D2-A557-ECF471C10D36}"/>
                  </a:ext>
                </a:extLst>
              </p:cNvPr>
              <p:cNvSpPr/>
              <p:nvPr/>
            </p:nvSpPr>
            <p:spPr>
              <a:xfrm>
                <a:off x="6660269" y="3226261"/>
                <a:ext cx="266619" cy="43298"/>
              </a:xfrm>
              <a:custGeom>
                <a:avLst/>
                <a:gdLst/>
                <a:ahLst/>
                <a:cxnLst/>
                <a:rect l="l" t="t" r="r" b="b"/>
                <a:pathLst>
                  <a:path w="6946" h="1128" extrusionOk="0">
                    <a:moveTo>
                      <a:pt x="6946" y="0"/>
                    </a:moveTo>
                    <a:lnTo>
                      <a:pt x="6080" y="278"/>
                    </a:lnTo>
                    <a:cubicBezTo>
                      <a:pt x="5006" y="645"/>
                      <a:pt x="3834" y="931"/>
                      <a:pt x="2687" y="931"/>
                    </a:cubicBezTo>
                    <a:cubicBezTo>
                      <a:pt x="1752" y="931"/>
                      <a:pt x="834" y="741"/>
                      <a:pt x="0" y="248"/>
                    </a:cubicBezTo>
                    <a:lnTo>
                      <a:pt x="0" y="248"/>
                    </a:lnTo>
                    <a:cubicBezTo>
                      <a:pt x="836" y="880"/>
                      <a:pt x="1798" y="1128"/>
                      <a:pt x="2788" y="1128"/>
                    </a:cubicBezTo>
                    <a:cubicBezTo>
                      <a:pt x="4217" y="1128"/>
                      <a:pt x="5703" y="612"/>
                      <a:pt x="69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311;p58">
                <a:extLst>
                  <a:ext uri="{FF2B5EF4-FFF2-40B4-BE49-F238E27FC236}">
                    <a16:creationId xmlns:a16="http://schemas.microsoft.com/office/drawing/2014/main" id="{919D9575-D945-4D20-B7B9-B7D8C964A2F6}"/>
                  </a:ext>
                </a:extLst>
              </p:cNvPr>
              <p:cNvSpPr/>
              <p:nvPr/>
            </p:nvSpPr>
            <p:spPr>
              <a:xfrm>
                <a:off x="6809313" y="3126502"/>
                <a:ext cx="69476" cy="40419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053" extrusionOk="0">
                    <a:moveTo>
                      <a:pt x="1810" y="0"/>
                    </a:moveTo>
                    <a:lnTo>
                      <a:pt x="1810" y="0"/>
                    </a:lnTo>
                    <a:cubicBezTo>
                      <a:pt x="1176" y="325"/>
                      <a:pt x="588" y="650"/>
                      <a:pt x="0" y="1052"/>
                    </a:cubicBezTo>
                    <a:cubicBezTo>
                      <a:pt x="696" y="897"/>
                      <a:pt x="1330" y="526"/>
                      <a:pt x="18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312;p58">
                <a:extLst>
                  <a:ext uri="{FF2B5EF4-FFF2-40B4-BE49-F238E27FC236}">
                    <a16:creationId xmlns:a16="http://schemas.microsoft.com/office/drawing/2014/main" id="{389D7BAC-DD9E-41A1-9EDE-82E390E4C902}"/>
                  </a:ext>
                </a:extLst>
              </p:cNvPr>
              <p:cNvSpPr/>
              <p:nvPr/>
            </p:nvSpPr>
            <p:spPr>
              <a:xfrm>
                <a:off x="7099646" y="3366361"/>
                <a:ext cx="112851" cy="54660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424" extrusionOk="0">
                    <a:moveTo>
                      <a:pt x="2940" y="1"/>
                    </a:moveTo>
                    <a:cubicBezTo>
                      <a:pt x="1888" y="295"/>
                      <a:pt x="882" y="790"/>
                      <a:pt x="1" y="1424"/>
                    </a:cubicBezTo>
                    <a:cubicBezTo>
                      <a:pt x="1022" y="1022"/>
                      <a:pt x="1981" y="542"/>
                      <a:pt x="29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313;p58">
                <a:extLst>
                  <a:ext uri="{FF2B5EF4-FFF2-40B4-BE49-F238E27FC236}">
                    <a16:creationId xmlns:a16="http://schemas.microsoft.com/office/drawing/2014/main" id="{53D46EF9-ABB0-4B9D-A443-17A308A459E5}"/>
                  </a:ext>
                </a:extLst>
              </p:cNvPr>
              <p:cNvSpPr/>
              <p:nvPr/>
            </p:nvSpPr>
            <p:spPr>
              <a:xfrm>
                <a:off x="7330025" y="2444234"/>
                <a:ext cx="16083" cy="10751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801" extrusionOk="0">
                    <a:moveTo>
                      <a:pt x="418" y="1"/>
                    </a:moveTo>
                    <a:lnTo>
                      <a:pt x="418" y="1"/>
                    </a:lnTo>
                    <a:cubicBezTo>
                      <a:pt x="94" y="883"/>
                      <a:pt x="1" y="1857"/>
                      <a:pt x="140" y="2801"/>
                    </a:cubicBezTo>
                    <a:cubicBezTo>
                      <a:pt x="264" y="1857"/>
                      <a:pt x="357" y="945"/>
                      <a:pt x="4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314;p58">
                <a:extLst>
                  <a:ext uri="{FF2B5EF4-FFF2-40B4-BE49-F238E27FC236}">
                    <a16:creationId xmlns:a16="http://schemas.microsoft.com/office/drawing/2014/main" id="{0A910FD9-36F9-44E2-B57C-992D73596656}"/>
                  </a:ext>
                </a:extLst>
              </p:cNvPr>
              <p:cNvSpPr/>
              <p:nvPr/>
            </p:nvSpPr>
            <p:spPr>
              <a:xfrm>
                <a:off x="6805743" y="2292235"/>
                <a:ext cx="333754" cy="486371"/>
              </a:xfrm>
              <a:custGeom>
                <a:avLst/>
                <a:gdLst/>
                <a:ahLst/>
                <a:cxnLst/>
                <a:rect l="l" t="t" r="r" b="b"/>
                <a:pathLst>
                  <a:path w="8695" h="12671" extrusionOk="0">
                    <a:moveTo>
                      <a:pt x="3264" y="341"/>
                    </a:moveTo>
                    <a:lnTo>
                      <a:pt x="3264" y="341"/>
                    </a:lnTo>
                    <a:cubicBezTo>
                      <a:pt x="3265" y="341"/>
                      <a:pt x="3265" y="341"/>
                      <a:pt x="3265" y="341"/>
                    </a:cubicBezTo>
                    <a:lnTo>
                      <a:pt x="3265" y="341"/>
                    </a:lnTo>
                    <a:cubicBezTo>
                      <a:pt x="3265" y="341"/>
                      <a:pt x="3265" y="341"/>
                      <a:pt x="3264" y="341"/>
                    </a:cubicBezTo>
                    <a:close/>
                    <a:moveTo>
                      <a:pt x="5956" y="1"/>
                    </a:moveTo>
                    <a:cubicBezTo>
                      <a:pt x="5678" y="248"/>
                      <a:pt x="5337" y="434"/>
                      <a:pt x="4981" y="511"/>
                    </a:cubicBezTo>
                    <a:cubicBezTo>
                      <a:pt x="4842" y="558"/>
                      <a:pt x="4966" y="2553"/>
                      <a:pt x="4997" y="2770"/>
                    </a:cubicBezTo>
                    <a:cubicBezTo>
                      <a:pt x="4796" y="2089"/>
                      <a:pt x="4610" y="1424"/>
                      <a:pt x="4471" y="728"/>
                    </a:cubicBezTo>
                    <a:cubicBezTo>
                      <a:pt x="4471" y="681"/>
                      <a:pt x="4455" y="635"/>
                      <a:pt x="4424" y="604"/>
                    </a:cubicBezTo>
                    <a:cubicBezTo>
                      <a:pt x="4394" y="558"/>
                      <a:pt x="4347" y="558"/>
                      <a:pt x="4301" y="542"/>
                    </a:cubicBezTo>
                    <a:cubicBezTo>
                      <a:pt x="3945" y="449"/>
                      <a:pt x="3605" y="496"/>
                      <a:pt x="3265" y="341"/>
                    </a:cubicBezTo>
                    <a:lnTo>
                      <a:pt x="3265" y="341"/>
                    </a:lnTo>
                    <a:cubicBezTo>
                      <a:pt x="3402" y="405"/>
                      <a:pt x="3221" y="1192"/>
                      <a:pt x="2902" y="1192"/>
                    </a:cubicBezTo>
                    <a:cubicBezTo>
                      <a:pt x="2899" y="1192"/>
                      <a:pt x="2896" y="1192"/>
                      <a:pt x="2893" y="1192"/>
                    </a:cubicBezTo>
                    <a:cubicBezTo>
                      <a:pt x="1795" y="1146"/>
                      <a:pt x="867" y="697"/>
                      <a:pt x="0" y="32"/>
                    </a:cubicBezTo>
                    <a:lnTo>
                      <a:pt x="0" y="32"/>
                    </a:lnTo>
                    <a:cubicBezTo>
                      <a:pt x="356" y="1207"/>
                      <a:pt x="805" y="2368"/>
                      <a:pt x="1300" y="3481"/>
                    </a:cubicBezTo>
                    <a:cubicBezTo>
                      <a:pt x="1779" y="4533"/>
                      <a:pt x="2367" y="5492"/>
                      <a:pt x="2785" y="6560"/>
                    </a:cubicBezTo>
                    <a:cubicBezTo>
                      <a:pt x="3605" y="8586"/>
                      <a:pt x="4626" y="10597"/>
                      <a:pt x="5275" y="12670"/>
                    </a:cubicBezTo>
                    <a:cubicBezTo>
                      <a:pt x="6528" y="9344"/>
                      <a:pt x="7673" y="5972"/>
                      <a:pt x="8694" y="2569"/>
                    </a:cubicBezTo>
                    <a:cubicBezTo>
                      <a:pt x="8184" y="2569"/>
                      <a:pt x="7487" y="2027"/>
                      <a:pt x="7116" y="1702"/>
                    </a:cubicBezTo>
                    <a:cubicBezTo>
                      <a:pt x="6992" y="1594"/>
                      <a:pt x="6389" y="975"/>
                      <a:pt x="6389" y="805"/>
                    </a:cubicBezTo>
                    <a:cubicBezTo>
                      <a:pt x="6312" y="712"/>
                      <a:pt x="5832" y="125"/>
                      <a:pt x="59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315;p58">
                <a:extLst>
                  <a:ext uri="{FF2B5EF4-FFF2-40B4-BE49-F238E27FC236}">
                    <a16:creationId xmlns:a16="http://schemas.microsoft.com/office/drawing/2014/main" id="{8674F0C5-2B86-4E66-9648-CB9853B4DBA8}"/>
                  </a:ext>
                </a:extLst>
              </p:cNvPr>
              <p:cNvSpPr/>
              <p:nvPr/>
            </p:nvSpPr>
            <p:spPr>
              <a:xfrm>
                <a:off x="6944078" y="2356950"/>
                <a:ext cx="92085" cy="10693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2786" extrusionOk="0">
                    <a:moveTo>
                      <a:pt x="2367" y="1"/>
                    </a:moveTo>
                    <a:lnTo>
                      <a:pt x="2367" y="1"/>
                    </a:lnTo>
                    <a:cubicBezTo>
                      <a:pt x="1919" y="202"/>
                      <a:pt x="1439" y="310"/>
                      <a:pt x="960" y="310"/>
                    </a:cubicBezTo>
                    <a:cubicBezTo>
                      <a:pt x="666" y="310"/>
                      <a:pt x="372" y="264"/>
                      <a:pt x="78" y="264"/>
                    </a:cubicBezTo>
                    <a:cubicBezTo>
                      <a:pt x="63" y="264"/>
                      <a:pt x="47" y="264"/>
                      <a:pt x="32" y="279"/>
                    </a:cubicBezTo>
                    <a:cubicBezTo>
                      <a:pt x="1" y="295"/>
                      <a:pt x="16" y="341"/>
                      <a:pt x="16" y="372"/>
                    </a:cubicBezTo>
                    <a:cubicBezTo>
                      <a:pt x="32" y="450"/>
                      <a:pt x="63" y="542"/>
                      <a:pt x="78" y="620"/>
                    </a:cubicBezTo>
                    <a:cubicBezTo>
                      <a:pt x="155" y="976"/>
                      <a:pt x="233" y="1331"/>
                      <a:pt x="325" y="1672"/>
                    </a:cubicBezTo>
                    <a:cubicBezTo>
                      <a:pt x="403" y="1950"/>
                      <a:pt x="449" y="2368"/>
                      <a:pt x="666" y="2584"/>
                    </a:cubicBezTo>
                    <a:cubicBezTo>
                      <a:pt x="809" y="2720"/>
                      <a:pt x="1097" y="2786"/>
                      <a:pt x="1380" y="2786"/>
                    </a:cubicBezTo>
                    <a:cubicBezTo>
                      <a:pt x="1646" y="2786"/>
                      <a:pt x="1908" y="2728"/>
                      <a:pt x="2043" y="2615"/>
                    </a:cubicBezTo>
                    <a:cubicBezTo>
                      <a:pt x="2244" y="2445"/>
                      <a:pt x="2275" y="2167"/>
                      <a:pt x="2290" y="1904"/>
                    </a:cubicBezTo>
                    <a:cubicBezTo>
                      <a:pt x="2336" y="1285"/>
                      <a:pt x="2398" y="620"/>
                      <a:pt x="23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316;p58">
                <a:extLst>
                  <a:ext uri="{FF2B5EF4-FFF2-40B4-BE49-F238E27FC236}">
                    <a16:creationId xmlns:a16="http://schemas.microsoft.com/office/drawing/2014/main" id="{BA604212-BEBF-4600-807B-F7FBFEBEDA26}"/>
                  </a:ext>
                </a:extLst>
              </p:cNvPr>
              <p:cNvSpPr/>
              <p:nvPr/>
            </p:nvSpPr>
            <p:spPr>
              <a:xfrm>
                <a:off x="6801559" y="2213511"/>
                <a:ext cx="175226" cy="277098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7219" extrusionOk="0">
                    <a:moveTo>
                      <a:pt x="1798" y="0"/>
                    </a:moveTo>
                    <a:cubicBezTo>
                      <a:pt x="1591" y="0"/>
                      <a:pt x="1400" y="112"/>
                      <a:pt x="1254" y="257"/>
                    </a:cubicBezTo>
                    <a:cubicBezTo>
                      <a:pt x="1099" y="443"/>
                      <a:pt x="991" y="660"/>
                      <a:pt x="883" y="861"/>
                    </a:cubicBezTo>
                    <a:cubicBezTo>
                      <a:pt x="682" y="1232"/>
                      <a:pt x="434" y="1557"/>
                      <a:pt x="156" y="1851"/>
                    </a:cubicBezTo>
                    <a:cubicBezTo>
                      <a:pt x="109" y="1897"/>
                      <a:pt x="47" y="1959"/>
                      <a:pt x="1" y="2005"/>
                    </a:cubicBezTo>
                    <a:cubicBezTo>
                      <a:pt x="620" y="3924"/>
                      <a:pt x="1997" y="5718"/>
                      <a:pt x="3311" y="7219"/>
                    </a:cubicBezTo>
                    <a:cubicBezTo>
                      <a:pt x="3513" y="5656"/>
                      <a:pt x="3899" y="4078"/>
                      <a:pt x="4564" y="2640"/>
                    </a:cubicBezTo>
                    <a:cubicBezTo>
                      <a:pt x="3915" y="2547"/>
                      <a:pt x="3172" y="2268"/>
                      <a:pt x="2693" y="1804"/>
                    </a:cubicBezTo>
                    <a:cubicBezTo>
                      <a:pt x="2399" y="1495"/>
                      <a:pt x="1935" y="845"/>
                      <a:pt x="1811" y="443"/>
                    </a:cubicBezTo>
                    <a:cubicBezTo>
                      <a:pt x="1764" y="288"/>
                      <a:pt x="1780" y="118"/>
                      <a:pt x="1904" y="10"/>
                    </a:cubicBezTo>
                    <a:cubicBezTo>
                      <a:pt x="1868" y="3"/>
                      <a:pt x="1833" y="0"/>
                      <a:pt x="17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317;p58">
                <a:extLst>
                  <a:ext uri="{FF2B5EF4-FFF2-40B4-BE49-F238E27FC236}">
                    <a16:creationId xmlns:a16="http://schemas.microsoft.com/office/drawing/2014/main" id="{0E4256BD-550A-4BBA-9492-9298060E7252}"/>
                  </a:ext>
                </a:extLst>
              </p:cNvPr>
              <p:cNvSpPr/>
              <p:nvPr/>
            </p:nvSpPr>
            <p:spPr>
              <a:xfrm>
                <a:off x="6993362" y="2192630"/>
                <a:ext cx="179371" cy="270650"/>
              </a:xfrm>
              <a:custGeom>
                <a:avLst/>
                <a:gdLst/>
                <a:ahLst/>
                <a:cxnLst/>
                <a:rect l="l" t="t" r="r" b="b"/>
                <a:pathLst>
                  <a:path w="4673" h="7051" extrusionOk="0">
                    <a:moveTo>
                      <a:pt x="2575" y="0"/>
                    </a:moveTo>
                    <a:cubicBezTo>
                      <a:pt x="2537" y="0"/>
                      <a:pt x="2498" y="9"/>
                      <a:pt x="2460" y="28"/>
                    </a:cubicBezTo>
                    <a:cubicBezTo>
                      <a:pt x="3002" y="291"/>
                      <a:pt x="2089" y="1637"/>
                      <a:pt x="1872" y="1869"/>
                    </a:cubicBezTo>
                    <a:cubicBezTo>
                      <a:pt x="1408" y="2395"/>
                      <a:pt x="805" y="2828"/>
                      <a:pt x="171" y="3137"/>
                    </a:cubicBezTo>
                    <a:cubicBezTo>
                      <a:pt x="1" y="3215"/>
                      <a:pt x="1145" y="5086"/>
                      <a:pt x="1254" y="5257"/>
                    </a:cubicBezTo>
                    <a:cubicBezTo>
                      <a:pt x="1702" y="5906"/>
                      <a:pt x="2197" y="6540"/>
                      <a:pt x="2785" y="7051"/>
                    </a:cubicBezTo>
                    <a:cubicBezTo>
                      <a:pt x="2924" y="6695"/>
                      <a:pt x="4672" y="2503"/>
                      <a:pt x="4549" y="2225"/>
                    </a:cubicBezTo>
                    <a:cubicBezTo>
                      <a:pt x="4549" y="2225"/>
                      <a:pt x="4533" y="2209"/>
                      <a:pt x="4533" y="2209"/>
                    </a:cubicBezTo>
                    <a:cubicBezTo>
                      <a:pt x="4162" y="2054"/>
                      <a:pt x="3868" y="1745"/>
                      <a:pt x="3636" y="1420"/>
                    </a:cubicBezTo>
                    <a:cubicBezTo>
                      <a:pt x="3404" y="1080"/>
                      <a:pt x="3234" y="724"/>
                      <a:pt x="3033" y="368"/>
                    </a:cubicBezTo>
                    <a:cubicBezTo>
                      <a:pt x="2930" y="190"/>
                      <a:pt x="2755" y="0"/>
                      <a:pt x="25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318;p58">
                <a:extLst>
                  <a:ext uri="{FF2B5EF4-FFF2-40B4-BE49-F238E27FC236}">
                    <a16:creationId xmlns:a16="http://schemas.microsoft.com/office/drawing/2014/main" id="{25CBB511-5E4D-4804-B567-3BAEA0E9D100}"/>
                  </a:ext>
                </a:extLst>
              </p:cNvPr>
              <p:cNvSpPr/>
              <p:nvPr/>
            </p:nvSpPr>
            <p:spPr>
              <a:xfrm>
                <a:off x="6929837" y="2447228"/>
                <a:ext cx="156801" cy="431711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11247" extrusionOk="0">
                    <a:moveTo>
                      <a:pt x="2306" y="0"/>
                    </a:moveTo>
                    <a:cubicBezTo>
                      <a:pt x="2306" y="0"/>
                      <a:pt x="2305" y="0"/>
                      <a:pt x="2305" y="0"/>
                    </a:cubicBezTo>
                    <a:cubicBezTo>
                      <a:pt x="2127" y="16"/>
                      <a:pt x="1949" y="24"/>
                      <a:pt x="1772" y="24"/>
                    </a:cubicBezTo>
                    <a:cubicBezTo>
                      <a:pt x="1594" y="24"/>
                      <a:pt x="1416" y="16"/>
                      <a:pt x="1238" y="0"/>
                    </a:cubicBezTo>
                    <a:cubicBezTo>
                      <a:pt x="1238" y="0"/>
                      <a:pt x="1238" y="0"/>
                      <a:pt x="1237" y="0"/>
                    </a:cubicBezTo>
                    <a:cubicBezTo>
                      <a:pt x="1081" y="0"/>
                      <a:pt x="109" y="6498"/>
                      <a:pt x="31" y="7054"/>
                    </a:cubicBezTo>
                    <a:cubicBezTo>
                      <a:pt x="16" y="7178"/>
                      <a:pt x="0" y="7317"/>
                      <a:pt x="31" y="7441"/>
                    </a:cubicBezTo>
                    <a:cubicBezTo>
                      <a:pt x="62" y="7549"/>
                      <a:pt x="124" y="7658"/>
                      <a:pt x="186" y="7766"/>
                    </a:cubicBezTo>
                    <a:lnTo>
                      <a:pt x="2321" y="11246"/>
                    </a:lnTo>
                    <a:cubicBezTo>
                      <a:pt x="2723" y="10380"/>
                      <a:pt x="3094" y="9498"/>
                      <a:pt x="3450" y="8617"/>
                    </a:cubicBezTo>
                    <a:cubicBezTo>
                      <a:pt x="3620" y="8168"/>
                      <a:pt x="3868" y="7704"/>
                      <a:pt x="3976" y="7240"/>
                    </a:cubicBezTo>
                    <a:cubicBezTo>
                      <a:pt x="4084" y="6776"/>
                      <a:pt x="3883" y="6312"/>
                      <a:pt x="3775" y="5848"/>
                    </a:cubicBezTo>
                    <a:cubicBezTo>
                      <a:pt x="3651" y="5353"/>
                      <a:pt x="2417" y="0"/>
                      <a:pt x="23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319;p58">
                <a:extLst>
                  <a:ext uri="{FF2B5EF4-FFF2-40B4-BE49-F238E27FC236}">
                    <a16:creationId xmlns:a16="http://schemas.microsoft.com/office/drawing/2014/main" id="{5A0DDF6F-2B90-4627-ABD6-1F7634085CE7}"/>
                  </a:ext>
                </a:extLst>
              </p:cNvPr>
              <p:cNvSpPr/>
              <p:nvPr/>
            </p:nvSpPr>
            <p:spPr>
              <a:xfrm>
                <a:off x="6695842" y="2218821"/>
                <a:ext cx="563530" cy="1204828"/>
              </a:xfrm>
              <a:custGeom>
                <a:avLst/>
                <a:gdLst/>
                <a:ahLst/>
                <a:cxnLst/>
                <a:rect l="l" t="t" r="r" b="b"/>
                <a:pathLst>
                  <a:path w="14681" h="31388" extrusionOk="0">
                    <a:moveTo>
                      <a:pt x="10983" y="0"/>
                    </a:moveTo>
                    <a:cubicBezTo>
                      <a:pt x="11324" y="310"/>
                      <a:pt x="11494" y="712"/>
                      <a:pt x="11850" y="1021"/>
                    </a:cubicBezTo>
                    <a:cubicBezTo>
                      <a:pt x="11664" y="2089"/>
                      <a:pt x="11370" y="3048"/>
                      <a:pt x="11030" y="4084"/>
                    </a:cubicBezTo>
                    <a:cubicBezTo>
                      <a:pt x="9978" y="7425"/>
                      <a:pt x="8926" y="10736"/>
                      <a:pt x="8214" y="14186"/>
                    </a:cubicBezTo>
                    <a:cubicBezTo>
                      <a:pt x="7240" y="12345"/>
                      <a:pt x="6590" y="10442"/>
                      <a:pt x="5848" y="8508"/>
                    </a:cubicBezTo>
                    <a:cubicBezTo>
                      <a:pt x="5353" y="7224"/>
                      <a:pt x="4780" y="5971"/>
                      <a:pt x="4208" y="4734"/>
                    </a:cubicBezTo>
                    <a:cubicBezTo>
                      <a:pt x="3713" y="3651"/>
                      <a:pt x="3187" y="2692"/>
                      <a:pt x="2846" y="1532"/>
                    </a:cubicBezTo>
                    <a:cubicBezTo>
                      <a:pt x="2831" y="1470"/>
                      <a:pt x="2816" y="1408"/>
                      <a:pt x="2831" y="1346"/>
                    </a:cubicBezTo>
                    <a:cubicBezTo>
                      <a:pt x="2831" y="1284"/>
                      <a:pt x="2877" y="1222"/>
                      <a:pt x="2908" y="1176"/>
                    </a:cubicBezTo>
                    <a:cubicBezTo>
                      <a:pt x="3063" y="928"/>
                      <a:pt x="3218" y="696"/>
                      <a:pt x="3388" y="464"/>
                    </a:cubicBezTo>
                    <a:lnTo>
                      <a:pt x="3388" y="464"/>
                    </a:lnTo>
                    <a:cubicBezTo>
                      <a:pt x="3094" y="573"/>
                      <a:pt x="805" y="1052"/>
                      <a:pt x="0" y="1253"/>
                    </a:cubicBezTo>
                    <a:cubicBezTo>
                      <a:pt x="1346" y="4084"/>
                      <a:pt x="2800" y="7008"/>
                      <a:pt x="3929" y="9916"/>
                    </a:cubicBezTo>
                    <a:cubicBezTo>
                      <a:pt x="4038" y="10194"/>
                      <a:pt x="4130" y="10457"/>
                      <a:pt x="4239" y="10720"/>
                    </a:cubicBezTo>
                    <a:cubicBezTo>
                      <a:pt x="6743" y="17430"/>
                      <a:pt x="7965" y="24356"/>
                      <a:pt x="9140" y="31375"/>
                    </a:cubicBezTo>
                    <a:lnTo>
                      <a:pt x="9140" y="31375"/>
                    </a:lnTo>
                    <a:cubicBezTo>
                      <a:pt x="9021" y="30650"/>
                      <a:pt x="9220" y="29682"/>
                      <a:pt x="9251" y="28928"/>
                    </a:cubicBezTo>
                    <a:cubicBezTo>
                      <a:pt x="9313" y="28015"/>
                      <a:pt x="9359" y="27087"/>
                      <a:pt x="9436" y="26159"/>
                    </a:cubicBezTo>
                    <a:cubicBezTo>
                      <a:pt x="9576" y="24302"/>
                      <a:pt x="9746" y="22462"/>
                      <a:pt x="9962" y="20621"/>
                    </a:cubicBezTo>
                    <a:cubicBezTo>
                      <a:pt x="10210" y="18579"/>
                      <a:pt x="10426" y="16521"/>
                      <a:pt x="10860" y="14510"/>
                    </a:cubicBezTo>
                    <a:cubicBezTo>
                      <a:pt x="11447" y="11819"/>
                      <a:pt x="12360" y="9235"/>
                      <a:pt x="13056" y="6575"/>
                    </a:cubicBezTo>
                    <a:cubicBezTo>
                      <a:pt x="13412" y="5244"/>
                      <a:pt x="13768" y="3929"/>
                      <a:pt x="14155" y="2615"/>
                    </a:cubicBezTo>
                    <a:lnTo>
                      <a:pt x="14155" y="2599"/>
                    </a:lnTo>
                    <a:cubicBezTo>
                      <a:pt x="14356" y="1918"/>
                      <a:pt x="14541" y="1222"/>
                      <a:pt x="14681" y="526"/>
                    </a:cubicBezTo>
                    <a:cubicBezTo>
                      <a:pt x="13428" y="480"/>
                      <a:pt x="12190" y="310"/>
                      <a:pt x="10983" y="0"/>
                    </a:cubicBezTo>
                    <a:close/>
                    <a:moveTo>
                      <a:pt x="9140" y="31375"/>
                    </a:moveTo>
                    <a:cubicBezTo>
                      <a:pt x="9141" y="31379"/>
                      <a:pt x="9142" y="31383"/>
                      <a:pt x="9143" y="31387"/>
                    </a:cubicBezTo>
                    <a:cubicBezTo>
                      <a:pt x="9142" y="31383"/>
                      <a:pt x="9141" y="31379"/>
                      <a:pt x="9140" y="3137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320;p58">
                <a:extLst>
                  <a:ext uri="{FF2B5EF4-FFF2-40B4-BE49-F238E27FC236}">
                    <a16:creationId xmlns:a16="http://schemas.microsoft.com/office/drawing/2014/main" id="{EC52B982-7CE9-413C-B8D2-902B19535C5F}"/>
                  </a:ext>
                </a:extLst>
              </p:cNvPr>
              <p:cNvSpPr/>
              <p:nvPr/>
            </p:nvSpPr>
            <p:spPr>
              <a:xfrm>
                <a:off x="6697615" y="2225615"/>
                <a:ext cx="563876" cy="1195923"/>
              </a:xfrm>
              <a:custGeom>
                <a:avLst/>
                <a:gdLst/>
                <a:ahLst/>
                <a:cxnLst/>
                <a:rect l="l" t="t" r="r" b="b"/>
                <a:pathLst>
                  <a:path w="14690" h="31156" extrusionOk="0">
                    <a:moveTo>
                      <a:pt x="12245" y="0"/>
                    </a:moveTo>
                    <a:cubicBezTo>
                      <a:pt x="12818" y="372"/>
                      <a:pt x="13467" y="635"/>
                      <a:pt x="14148" y="789"/>
                    </a:cubicBezTo>
                    <a:cubicBezTo>
                      <a:pt x="12431" y="6559"/>
                      <a:pt x="10513" y="12267"/>
                      <a:pt x="8363" y="17898"/>
                    </a:cubicBezTo>
                    <a:cubicBezTo>
                      <a:pt x="5965" y="12964"/>
                      <a:pt x="3753" y="7936"/>
                      <a:pt x="1757" y="2831"/>
                    </a:cubicBezTo>
                    <a:cubicBezTo>
                      <a:pt x="1587" y="2413"/>
                      <a:pt x="1355" y="1284"/>
                      <a:pt x="999" y="1021"/>
                    </a:cubicBezTo>
                    <a:cubicBezTo>
                      <a:pt x="932" y="969"/>
                      <a:pt x="694" y="946"/>
                      <a:pt x="469" y="946"/>
                    </a:cubicBezTo>
                    <a:cubicBezTo>
                      <a:pt x="227" y="946"/>
                      <a:pt x="1" y="973"/>
                      <a:pt x="25" y="1021"/>
                    </a:cubicBezTo>
                    <a:cubicBezTo>
                      <a:pt x="1355" y="3852"/>
                      <a:pt x="2809" y="6776"/>
                      <a:pt x="3938" y="9684"/>
                    </a:cubicBezTo>
                    <a:cubicBezTo>
                      <a:pt x="4047" y="9947"/>
                      <a:pt x="4139" y="10225"/>
                      <a:pt x="4248" y="10488"/>
                    </a:cubicBezTo>
                    <a:cubicBezTo>
                      <a:pt x="6752" y="17183"/>
                      <a:pt x="7974" y="24124"/>
                      <a:pt x="9149" y="31143"/>
                    </a:cubicBezTo>
                    <a:lnTo>
                      <a:pt x="9149" y="31143"/>
                    </a:lnTo>
                    <a:cubicBezTo>
                      <a:pt x="9030" y="30418"/>
                      <a:pt x="9229" y="29450"/>
                      <a:pt x="9260" y="28696"/>
                    </a:cubicBezTo>
                    <a:cubicBezTo>
                      <a:pt x="9322" y="27768"/>
                      <a:pt x="9384" y="26855"/>
                      <a:pt x="9445" y="25927"/>
                    </a:cubicBezTo>
                    <a:cubicBezTo>
                      <a:pt x="9585" y="24070"/>
                      <a:pt x="9755" y="22230"/>
                      <a:pt x="9971" y="20389"/>
                    </a:cubicBezTo>
                    <a:cubicBezTo>
                      <a:pt x="10219" y="18347"/>
                      <a:pt x="10435" y="16289"/>
                      <a:pt x="10869" y="14278"/>
                    </a:cubicBezTo>
                    <a:cubicBezTo>
                      <a:pt x="11456" y="11571"/>
                      <a:pt x="12369" y="9003"/>
                      <a:pt x="13065" y="6343"/>
                    </a:cubicBezTo>
                    <a:cubicBezTo>
                      <a:pt x="13421" y="5012"/>
                      <a:pt x="13777" y="3697"/>
                      <a:pt x="14164" y="2367"/>
                    </a:cubicBezTo>
                    <a:cubicBezTo>
                      <a:pt x="14365" y="1686"/>
                      <a:pt x="14550" y="990"/>
                      <a:pt x="14690" y="294"/>
                    </a:cubicBezTo>
                    <a:cubicBezTo>
                      <a:pt x="13870" y="263"/>
                      <a:pt x="13034" y="0"/>
                      <a:pt x="12245" y="0"/>
                    </a:cubicBezTo>
                    <a:close/>
                    <a:moveTo>
                      <a:pt x="9149" y="31143"/>
                    </a:moveTo>
                    <a:cubicBezTo>
                      <a:pt x="9150" y="31147"/>
                      <a:pt x="9151" y="31151"/>
                      <a:pt x="9152" y="31155"/>
                    </a:cubicBezTo>
                    <a:cubicBezTo>
                      <a:pt x="9151" y="31151"/>
                      <a:pt x="9150" y="31147"/>
                      <a:pt x="9149" y="3114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321;p58">
                <a:extLst>
                  <a:ext uri="{FF2B5EF4-FFF2-40B4-BE49-F238E27FC236}">
                    <a16:creationId xmlns:a16="http://schemas.microsoft.com/office/drawing/2014/main" id="{FA27851F-4803-4374-859C-55B2B84C8DE7}"/>
                  </a:ext>
                </a:extLst>
              </p:cNvPr>
              <p:cNvSpPr/>
              <p:nvPr/>
            </p:nvSpPr>
            <p:spPr>
              <a:xfrm>
                <a:off x="7994445" y="1780506"/>
                <a:ext cx="504757" cy="441115"/>
              </a:xfrm>
              <a:custGeom>
                <a:avLst/>
                <a:gdLst/>
                <a:ahLst/>
                <a:cxnLst/>
                <a:rect l="l" t="t" r="r" b="b"/>
                <a:pathLst>
                  <a:path w="13150" h="11492" extrusionOk="0">
                    <a:moveTo>
                      <a:pt x="10688" y="1"/>
                    </a:moveTo>
                    <a:cubicBezTo>
                      <a:pt x="10497" y="1"/>
                      <a:pt x="10263" y="134"/>
                      <a:pt x="10118" y="199"/>
                    </a:cubicBezTo>
                    <a:cubicBezTo>
                      <a:pt x="9638" y="431"/>
                      <a:pt x="9205" y="787"/>
                      <a:pt x="8772" y="1097"/>
                    </a:cubicBezTo>
                    <a:cubicBezTo>
                      <a:pt x="7364" y="2133"/>
                      <a:pt x="5786" y="2907"/>
                      <a:pt x="4348" y="3881"/>
                    </a:cubicBezTo>
                    <a:cubicBezTo>
                      <a:pt x="5013" y="3231"/>
                      <a:pt x="5709" y="2644"/>
                      <a:pt x="5879" y="1684"/>
                    </a:cubicBezTo>
                    <a:cubicBezTo>
                      <a:pt x="5941" y="1267"/>
                      <a:pt x="5926" y="787"/>
                      <a:pt x="5601" y="509"/>
                    </a:cubicBezTo>
                    <a:cubicBezTo>
                      <a:pt x="4998" y="1545"/>
                      <a:pt x="4054" y="2365"/>
                      <a:pt x="3048" y="2999"/>
                    </a:cubicBezTo>
                    <a:cubicBezTo>
                      <a:pt x="2646" y="3262"/>
                      <a:pt x="2229" y="3494"/>
                      <a:pt x="1935" y="3866"/>
                    </a:cubicBezTo>
                    <a:cubicBezTo>
                      <a:pt x="1409" y="4546"/>
                      <a:pt x="1440" y="5490"/>
                      <a:pt x="1331" y="6341"/>
                    </a:cubicBezTo>
                    <a:cubicBezTo>
                      <a:pt x="1177" y="7516"/>
                      <a:pt x="620" y="8475"/>
                      <a:pt x="1" y="9481"/>
                    </a:cubicBezTo>
                    <a:cubicBezTo>
                      <a:pt x="713" y="10239"/>
                      <a:pt x="1532" y="10920"/>
                      <a:pt x="2430" y="11492"/>
                    </a:cubicBezTo>
                    <a:cubicBezTo>
                      <a:pt x="2754" y="10719"/>
                      <a:pt x="3126" y="9976"/>
                      <a:pt x="3528" y="9249"/>
                    </a:cubicBezTo>
                    <a:cubicBezTo>
                      <a:pt x="3543" y="9218"/>
                      <a:pt x="3559" y="9172"/>
                      <a:pt x="3605" y="9156"/>
                    </a:cubicBezTo>
                    <a:cubicBezTo>
                      <a:pt x="3625" y="9143"/>
                      <a:pt x="3647" y="9138"/>
                      <a:pt x="3671" y="9138"/>
                    </a:cubicBezTo>
                    <a:cubicBezTo>
                      <a:pt x="3704" y="9138"/>
                      <a:pt x="3740" y="9147"/>
                      <a:pt x="3775" y="9156"/>
                    </a:cubicBezTo>
                    <a:cubicBezTo>
                      <a:pt x="3977" y="9213"/>
                      <a:pt x="4181" y="9238"/>
                      <a:pt x="4386" y="9238"/>
                    </a:cubicBezTo>
                    <a:cubicBezTo>
                      <a:pt x="5124" y="9238"/>
                      <a:pt x="5873" y="8914"/>
                      <a:pt x="6575" y="8599"/>
                    </a:cubicBezTo>
                    <a:cubicBezTo>
                      <a:pt x="7488" y="8182"/>
                      <a:pt x="8401" y="7779"/>
                      <a:pt x="9329" y="7393"/>
                    </a:cubicBezTo>
                    <a:cubicBezTo>
                      <a:pt x="9793" y="7192"/>
                      <a:pt x="10257" y="7006"/>
                      <a:pt x="10721" y="6805"/>
                    </a:cubicBezTo>
                    <a:cubicBezTo>
                      <a:pt x="11154" y="6635"/>
                      <a:pt x="11820" y="6495"/>
                      <a:pt x="11974" y="6000"/>
                    </a:cubicBezTo>
                    <a:cubicBezTo>
                      <a:pt x="12036" y="5830"/>
                      <a:pt x="11974" y="5598"/>
                      <a:pt x="11804" y="5536"/>
                    </a:cubicBezTo>
                    <a:cubicBezTo>
                      <a:pt x="11772" y="5527"/>
                      <a:pt x="11739" y="5523"/>
                      <a:pt x="11706" y="5523"/>
                    </a:cubicBezTo>
                    <a:cubicBezTo>
                      <a:pt x="11625" y="5523"/>
                      <a:pt x="11540" y="5545"/>
                      <a:pt x="11464" y="5567"/>
                    </a:cubicBezTo>
                    <a:cubicBezTo>
                      <a:pt x="10566" y="5877"/>
                      <a:pt x="9669" y="6186"/>
                      <a:pt x="8772" y="6526"/>
                    </a:cubicBezTo>
                    <a:cubicBezTo>
                      <a:pt x="8494" y="6619"/>
                      <a:pt x="8231" y="6712"/>
                      <a:pt x="7937" y="6712"/>
                    </a:cubicBezTo>
                    <a:cubicBezTo>
                      <a:pt x="8617" y="6155"/>
                      <a:pt x="9437" y="5846"/>
                      <a:pt x="10211" y="5459"/>
                    </a:cubicBezTo>
                    <a:cubicBezTo>
                      <a:pt x="10799" y="5165"/>
                      <a:pt x="11371" y="4856"/>
                      <a:pt x="11928" y="4515"/>
                    </a:cubicBezTo>
                    <a:cubicBezTo>
                      <a:pt x="12361" y="4268"/>
                      <a:pt x="12964" y="3958"/>
                      <a:pt x="13088" y="3432"/>
                    </a:cubicBezTo>
                    <a:cubicBezTo>
                      <a:pt x="13150" y="3185"/>
                      <a:pt x="13026" y="2876"/>
                      <a:pt x="12779" y="2829"/>
                    </a:cubicBezTo>
                    <a:cubicBezTo>
                      <a:pt x="12750" y="2821"/>
                      <a:pt x="12721" y="2817"/>
                      <a:pt x="12691" y="2817"/>
                    </a:cubicBezTo>
                    <a:cubicBezTo>
                      <a:pt x="12562" y="2817"/>
                      <a:pt x="12428" y="2890"/>
                      <a:pt x="12315" y="2953"/>
                    </a:cubicBezTo>
                    <a:cubicBezTo>
                      <a:pt x="10799" y="3742"/>
                      <a:pt x="9267" y="4484"/>
                      <a:pt x="7705" y="5181"/>
                    </a:cubicBezTo>
                    <a:cubicBezTo>
                      <a:pt x="7689" y="4871"/>
                      <a:pt x="8030" y="4655"/>
                      <a:pt x="8262" y="4515"/>
                    </a:cubicBezTo>
                    <a:cubicBezTo>
                      <a:pt x="9406" y="3850"/>
                      <a:pt x="10536" y="3185"/>
                      <a:pt x="11665" y="2504"/>
                    </a:cubicBezTo>
                    <a:cubicBezTo>
                      <a:pt x="12067" y="2272"/>
                      <a:pt x="12423" y="2056"/>
                      <a:pt x="12732" y="1700"/>
                    </a:cubicBezTo>
                    <a:cubicBezTo>
                      <a:pt x="12825" y="1561"/>
                      <a:pt x="12933" y="1421"/>
                      <a:pt x="12964" y="1251"/>
                    </a:cubicBezTo>
                    <a:cubicBezTo>
                      <a:pt x="12980" y="1081"/>
                      <a:pt x="12918" y="896"/>
                      <a:pt x="12779" y="818"/>
                    </a:cubicBezTo>
                    <a:cubicBezTo>
                      <a:pt x="12723" y="793"/>
                      <a:pt x="12662" y="784"/>
                      <a:pt x="12601" y="784"/>
                    </a:cubicBezTo>
                    <a:cubicBezTo>
                      <a:pt x="12508" y="784"/>
                      <a:pt x="12414" y="806"/>
                      <a:pt x="12330" y="834"/>
                    </a:cubicBezTo>
                    <a:cubicBezTo>
                      <a:pt x="11649" y="1019"/>
                      <a:pt x="10984" y="1514"/>
                      <a:pt x="10365" y="1870"/>
                    </a:cubicBezTo>
                    <a:cubicBezTo>
                      <a:pt x="9298" y="2458"/>
                      <a:pt x="8231" y="3092"/>
                      <a:pt x="7163" y="3695"/>
                    </a:cubicBezTo>
                    <a:cubicBezTo>
                      <a:pt x="8339" y="2845"/>
                      <a:pt x="9592" y="2040"/>
                      <a:pt x="10659" y="1050"/>
                    </a:cubicBezTo>
                    <a:cubicBezTo>
                      <a:pt x="10799" y="926"/>
                      <a:pt x="10938" y="787"/>
                      <a:pt x="11015" y="602"/>
                    </a:cubicBezTo>
                    <a:cubicBezTo>
                      <a:pt x="11077" y="401"/>
                      <a:pt x="11015" y="91"/>
                      <a:pt x="10783" y="14"/>
                    </a:cubicBezTo>
                    <a:cubicBezTo>
                      <a:pt x="10753" y="5"/>
                      <a:pt x="10721" y="1"/>
                      <a:pt x="10688" y="1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322;p58">
                <a:extLst>
                  <a:ext uri="{FF2B5EF4-FFF2-40B4-BE49-F238E27FC236}">
                    <a16:creationId xmlns:a16="http://schemas.microsoft.com/office/drawing/2014/main" id="{F460ADED-A242-4584-A23B-832D2A4E904A}"/>
                  </a:ext>
                </a:extLst>
              </p:cNvPr>
              <p:cNvSpPr/>
              <p:nvPr/>
            </p:nvSpPr>
            <p:spPr>
              <a:xfrm>
                <a:off x="7994445" y="1781005"/>
                <a:ext cx="526137" cy="440041"/>
              </a:xfrm>
              <a:custGeom>
                <a:avLst/>
                <a:gdLst/>
                <a:ahLst/>
                <a:cxnLst/>
                <a:rect l="l" t="t" r="r" b="b"/>
                <a:pathLst>
                  <a:path w="13707" h="11464" extrusionOk="0">
                    <a:moveTo>
                      <a:pt x="10768" y="1"/>
                    </a:moveTo>
                    <a:lnTo>
                      <a:pt x="10768" y="1"/>
                    </a:lnTo>
                    <a:cubicBezTo>
                      <a:pt x="10690" y="449"/>
                      <a:pt x="10427" y="728"/>
                      <a:pt x="10041" y="991"/>
                    </a:cubicBezTo>
                    <a:cubicBezTo>
                      <a:pt x="8803" y="1857"/>
                      <a:pt x="7535" y="2661"/>
                      <a:pt x="6235" y="3404"/>
                    </a:cubicBezTo>
                    <a:cubicBezTo>
                      <a:pt x="5864" y="3621"/>
                      <a:pt x="5493" y="3806"/>
                      <a:pt x="5090" y="3945"/>
                    </a:cubicBezTo>
                    <a:cubicBezTo>
                      <a:pt x="4889" y="4023"/>
                      <a:pt x="4147" y="4069"/>
                      <a:pt x="4054" y="4162"/>
                    </a:cubicBezTo>
                    <a:cubicBezTo>
                      <a:pt x="4301" y="3899"/>
                      <a:pt x="4549" y="3636"/>
                      <a:pt x="4796" y="3389"/>
                    </a:cubicBezTo>
                    <a:cubicBezTo>
                      <a:pt x="5137" y="3017"/>
                      <a:pt x="5477" y="2661"/>
                      <a:pt x="5694" y="2213"/>
                    </a:cubicBezTo>
                    <a:cubicBezTo>
                      <a:pt x="5910" y="1780"/>
                      <a:pt x="6003" y="1238"/>
                      <a:pt x="5802" y="774"/>
                    </a:cubicBezTo>
                    <a:lnTo>
                      <a:pt x="5802" y="774"/>
                    </a:lnTo>
                    <a:cubicBezTo>
                      <a:pt x="5802" y="1532"/>
                      <a:pt x="5384" y="2213"/>
                      <a:pt x="4843" y="2723"/>
                    </a:cubicBezTo>
                    <a:cubicBezTo>
                      <a:pt x="4317" y="3249"/>
                      <a:pt x="3667" y="3621"/>
                      <a:pt x="3048" y="4038"/>
                    </a:cubicBezTo>
                    <a:cubicBezTo>
                      <a:pt x="2352" y="4502"/>
                      <a:pt x="2074" y="5446"/>
                      <a:pt x="1919" y="6250"/>
                    </a:cubicBezTo>
                    <a:cubicBezTo>
                      <a:pt x="1904" y="6297"/>
                      <a:pt x="1904" y="6359"/>
                      <a:pt x="1888" y="6405"/>
                    </a:cubicBezTo>
                    <a:cubicBezTo>
                      <a:pt x="1764" y="7163"/>
                      <a:pt x="1873" y="7952"/>
                      <a:pt x="1981" y="8725"/>
                    </a:cubicBezTo>
                    <a:cubicBezTo>
                      <a:pt x="1740" y="8672"/>
                      <a:pt x="1107" y="8410"/>
                      <a:pt x="779" y="8410"/>
                    </a:cubicBezTo>
                    <a:cubicBezTo>
                      <a:pt x="728" y="8410"/>
                      <a:pt x="684" y="8417"/>
                      <a:pt x="651" y="8432"/>
                    </a:cubicBezTo>
                    <a:cubicBezTo>
                      <a:pt x="403" y="8524"/>
                      <a:pt x="140" y="9236"/>
                      <a:pt x="1" y="9453"/>
                    </a:cubicBezTo>
                    <a:cubicBezTo>
                      <a:pt x="713" y="10226"/>
                      <a:pt x="1532" y="10907"/>
                      <a:pt x="2430" y="11464"/>
                    </a:cubicBezTo>
                    <a:cubicBezTo>
                      <a:pt x="2754" y="10706"/>
                      <a:pt x="3126" y="9963"/>
                      <a:pt x="3528" y="9236"/>
                    </a:cubicBezTo>
                    <a:cubicBezTo>
                      <a:pt x="3543" y="9190"/>
                      <a:pt x="3574" y="9159"/>
                      <a:pt x="3605" y="9128"/>
                    </a:cubicBezTo>
                    <a:cubicBezTo>
                      <a:pt x="3619" y="9123"/>
                      <a:pt x="3634" y="9121"/>
                      <a:pt x="3650" y="9121"/>
                    </a:cubicBezTo>
                    <a:cubicBezTo>
                      <a:pt x="3688" y="9121"/>
                      <a:pt x="3732" y="9132"/>
                      <a:pt x="3775" y="9143"/>
                    </a:cubicBezTo>
                    <a:cubicBezTo>
                      <a:pt x="3973" y="9195"/>
                      <a:pt x="4171" y="9217"/>
                      <a:pt x="4370" y="9217"/>
                    </a:cubicBezTo>
                    <a:cubicBezTo>
                      <a:pt x="5122" y="9217"/>
                      <a:pt x="5878" y="8892"/>
                      <a:pt x="6575" y="8586"/>
                    </a:cubicBezTo>
                    <a:cubicBezTo>
                      <a:pt x="7488" y="8169"/>
                      <a:pt x="8416" y="7766"/>
                      <a:pt x="9329" y="7380"/>
                    </a:cubicBezTo>
                    <a:cubicBezTo>
                      <a:pt x="9793" y="7179"/>
                      <a:pt x="10257" y="6977"/>
                      <a:pt x="10721" y="6792"/>
                    </a:cubicBezTo>
                    <a:cubicBezTo>
                      <a:pt x="11154" y="6622"/>
                      <a:pt x="11820" y="6482"/>
                      <a:pt x="11990" y="5987"/>
                    </a:cubicBezTo>
                    <a:cubicBezTo>
                      <a:pt x="12036" y="5802"/>
                      <a:pt x="11974" y="5585"/>
                      <a:pt x="11804" y="5523"/>
                    </a:cubicBezTo>
                    <a:cubicBezTo>
                      <a:pt x="11772" y="5514"/>
                      <a:pt x="11739" y="5510"/>
                      <a:pt x="11706" y="5510"/>
                    </a:cubicBezTo>
                    <a:cubicBezTo>
                      <a:pt x="11626" y="5510"/>
                      <a:pt x="11545" y="5532"/>
                      <a:pt x="11479" y="5554"/>
                    </a:cubicBezTo>
                    <a:cubicBezTo>
                      <a:pt x="10566" y="5864"/>
                      <a:pt x="9669" y="6173"/>
                      <a:pt x="8772" y="6498"/>
                    </a:cubicBezTo>
                    <a:cubicBezTo>
                      <a:pt x="8509" y="6606"/>
                      <a:pt x="8231" y="6699"/>
                      <a:pt x="7937" y="6699"/>
                    </a:cubicBezTo>
                    <a:cubicBezTo>
                      <a:pt x="8617" y="6142"/>
                      <a:pt x="9437" y="5833"/>
                      <a:pt x="10211" y="5446"/>
                    </a:cubicBezTo>
                    <a:cubicBezTo>
                      <a:pt x="10799" y="5152"/>
                      <a:pt x="11371" y="4827"/>
                      <a:pt x="11928" y="4502"/>
                    </a:cubicBezTo>
                    <a:cubicBezTo>
                      <a:pt x="12361" y="4239"/>
                      <a:pt x="13707" y="3404"/>
                      <a:pt x="12887" y="2832"/>
                    </a:cubicBezTo>
                    <a:lnTo>
                      <a:pt x="12887" y="2832"/>
                    </a:lnTo>
                    <a:cubicBezTo>
                      <a:pt x="12593" y="3419"/>
                      <a:pt x="12160" y="3729"/>
                      <a:pt x="11572" y="4007"/>
                    </a:cubicBezTo>
                    <a:cubicBezTo>
                      <a:pt x="10489" y="4518"/>
                      <a:pt x="9422" y="5028"/>
                      <a:pt x="8354" y="5539"/>
                    </a:cubicBezTo>
                    <a:cubicBezTo>
                      <a:pt x="8231" y="5596"/>
                      <a:pt x="8100" y="5628"/>
                      <a:pt x="7984" y="5628"/>
                    </a:cubicBezTo>
                    <a:cubicBezTo>
                      <a:pt x="7751" y="5628"/>
                      <a:pt x="7576" y="5498"/>
                      <a:pt x="7627" y="5168"/>
                    </a:cubicBezTo>
                    <a:cubicBezTo>
                      <a:pt x="7658" y="4889"/>
                      <a:pt x="8045" y="4626"/>
                      <a:pt x="8262" y="4502"/>
                    </a:cubicBezTo>
                    <a:cubicBezTo>
                      <a:pt x="9406" y="3837"/>
                      <a:pt x="10536" y="3157"/>
                      <a:pt x="11680" y="2491"/>
                    </a:cubicBezTo>
                    <a:cubicBezTo>
                      <a:pt x="12067" y="2259"/>
                      <a:pt x="12423" y="2043"/>
                      <a:pt x="12732" y="1687"/>
                    </a:cubicBezTo>
                    <a:cubicBezTo>
                      <a:pt x="12840" y="1548"/>
                      <a:pt x="12933" y="1408"/>
                      <a:pt x="12964" y="1238"/>
                    </a:cubicBezTo>
                    <a:cubicBezTo>
                      <a:pt x="13001" y="1009"/>
                      <a:pt x="12952" y="931"/>
                      <a:pt x="12866" y="931"/>
                    </a:cubicBezTo>
                    <a:cubicBezTo>
                      <a:pt x="12737" y="931"/>
                      <a:pt x="12528" y="1105"/>
                      <a:pt x="12407" y="1207"/>
                    </a:cubicBezTo>
                    <a:cubicBezTo>
                      <a:pt x="11386" y="2027"/>
                      <a:pt x="10242" y="2646"/>
                      <a:pt x="9097" y="3265"/>
                    </a:cubicBezTo>
                    <a:cubicBezTo>
                      <a:pt x="8586" y="3543"/>
                      <a:pt x="8076" y="3822"/>
                      <a:pt x="7535" y="3976"/>
                    </a:cubicBezTo>
                    <a:cubicBezTo>
                      <a:pt x="7438" y="4008"/>
                      <a:pt x="7363" y="4021"/>
                      <a:pt x="7306" y="4021"/>
                    </a:cubicBezTo>
                    <a:cubicBezTo>
                      <a:pt x="7027" y="4021"/>
                      <a:pt x="7195" y="3690"/>
                      <a:pt x="7426" y="3497"/>
                    </a:cubicBezTo>
                    <a:cubicBezTo>
                      <a:pt x="7767" y="3218"/>
                      <a:pt x="8169" y="2971"/>
                      <a:pt x="8525" y="2708"/>
                    </a:cubicBezTo>
                    <a:cubicBezTo>
                      <a:pt x="9267" y="2197"/>
                      <a:pt x="9994" y="1656"/>
                      <a:pt x="10659" y="1037"/>
                    </a:cubicBezTo>
                    <a:cubicBezTo>
                      <a:pt x="10953" y="774"/>
                      <a:pt x="11232" y="279"/>
                      <a:pt x="10768" y="1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323;p58">
                <a:extLst>
                  <a:ext uri="{FF2B5EF4-FFF2-40B4-BE49-F238E27FC236}">
                    <a16:creationId xmlns:a16="http://schemas.microsoft.com/office/drawing/2014/main" id="{AC3120FF-7966-4527-ABD4-12112FF5AE5D}"/>
                  </a:ext>
                </a:extLst>
              </p:cNvPr>
              <p:cNvSpPr/>
              <p:nvPr/>
            </p:nvSpPr>
            <p:spPr>
              <a:xfrm>
                <a:off x="8114394" y="1943098"/>
                <a:ext cx="59419" cy="115230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3002" extrusionOk="0">
                    <a:moveTo>
                      <a:pt x="1207" y="1"/>
                    </a:moveTo>
                    <a:cubicBezTo>
                      <a:pt x="1254" y="1115"/>
                      <a:pt x="991" y="2368"/>
                      <a:pt x="1" y="3002"/>
                    </a:cubicBezTo>
                    <a:cubicBezTo>
                      <a:pt x="1176" y="2615"/>
                      <a:pt x="1548" y="1068"/>
                      <a:pt x="12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324;p58">
                <a:extLst>
                  <a:ext uri="{FF2B5EF4-FFF2-40B4-BE49-F238E27FC236}">
                    <a16:creationId xmlns:a16="http://schemas.microsoft.com/office/drawing/2014/main" id="{8CED1995-2AC4-481A-861D-70B56123559F}"/>
                  </a:ext>
                </a:extLst>
              </p:cNvPr>
              <p:cNvSpPr/>
              <p:nvPr/>
            </p:nvSpPr>
            <p:spPr>
              <a:xfrm>
                <a:off x="8233152" y="1931814"/>
                <a:ext cx="33279" cy="127130"/>
              </a:xfrm>
              <a:custGeom>
                <a:avLst/>
                <a:gdLst/>
                <a:ahLst/>
                <a:cxnLst/>
                <a:rect l="l" t="t" r="r" b="b"/>
                <a:pathLst>
                  <a:path w="867" h="3312" extrusionOk="0">
                    <a:moveTo>
                      <a:pt x="1" y="1"/>
                    </a:moveTo>
                    <a:cubicBezTo>
                      <a:pt x="635" y="1006"/>
                      <a:pt x="573" y="2167"/>
                      <a:pt x="527" y="3311"/>
                    </a:cubicBezTo>
                    <a:cubicBezTo>
                      <a:pt x="851" y="2229"/>
                      <a:pt x="867" y="836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325;p58">
                <a:extLst>
                  <a:ext uri="{FF2B5EF4-FFF2-40B4-BE49-F238E27FC236}">
                    <a16:creationId xmlns:a16="http://schemas.microsoft.com/office/drawing/2014/main" id="{B9559243-D253-4FB7-96CF-9F64788E132C}"/>
                  </a:ext>
                </a:extLst>
              </p:cNvPr>
              <p:cNvSpPr/>
              <p:nvPr/>
            </p:nvSpPr>
            <p:spPr>
              <a:xfrm>
                <a:off x="8224248" y="1959757"/>
                <a:ext cx="11323" cy="5761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01" extrusionOk="0">
                    <a:moveTo>
                      <a:pt x="186" y="0"/>
                    </a:moveTo>
                    <a:cubicBezTo>
                      <a:pt x="32" y="495"/>
                      <a:pt x="1" y="990"/>
                      <a:pt x="93" y="1501"/>
                    </a:cubicBezTo>
                    <a:cubicBezTo>
                      <a:pt x="264" y="1006"/>
                      <a:pt x="294" y="495"/>
                      <a:pt x="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326;p58">
                <a:extLst>
                  <a:ext uri="{FF2B5EF4-FFF2-40B4-BE49-F238E27FC236}">
                    <a16:creationId xmlns:a16="http://schemas.microsoft.com/office/drawing/2014/main" id="{F08EE90F-99CB-499B-B182-F57F56AAA9AE}"/>
                  </a:ext>
                </a:extLst>
              </p:cNvPr>
              <p:cNvSpPr/>
              <p:nvPr/>
            </p:nvSpPr>
            <p:spPr>
              <a:xfrm>
                <a:off x="7968344" y="2111717"/>
                <a:ext cx="177567" cy="172846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503" extrusionOk="0">
                    <a:moveTo>
                      <a:pt x="756" y="1"/>
                    </a:moveTo>
                    <a:cubicBezTo>
                      <a:pt x="683" y="1"/>
                      <a:pt x="61" y="1425"/>
                      <a:pt x="0" y="1533"/>
                    </a:cubicBezTo>
                    <a:cubicBezTo>
                      <a:pt x="1300" y="2523"/>
                      <a:pt x="2584" y="3513"/>
                      <a:pt x="3883" y="4503"/>
                    </a:cubicBezTo>
                    <a:cubicBezTo>
                      <a:pt x="3883" y="4503"/>
                      <a:pt x="4455" y="3435"/>
                      <a:pt x="4502" y="3343"/>
                    </a:cubicBezTo>
                    <a:cubicBezTo>
                      <a:pt x="4626" y="3110"/>
                      <a:pt x="3017" y="1687"/>
                      <a:pt x="2816" y="1502"/>
                    </a:cubicBezTo>
                    <a:cubicBezTo>
                      <a:pt x="2228" y="976"/>
                      <a:pt x="1501" y="311"/>
                      <a:pt x="758" y="1"/>
                    </a:cubicBezTo>
                    <a:cubicBezTo>
                      <a:pt x="758" y="1"/>
                      <a:pt x="757" y="1"/>
                      <a:pt x="7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327;p58">
                <a:extLst>
                  <a:ext uri="{FF2B5EF4-FFF2-40B4-BE49-F238E27FC236}">
                    <a16:creationId xmlns:a16="http://schemas.microsoft.com/office/drawing/2014/main" id="{8BEC0BAC-D736-4A4F-8771-F66B41E14B76}"/>
                  </a:ext>
                </a:extLst>
              </p:cNvPr>
              <p:cNvSpPr/>
              <p:nvPr/>
            </p:nvSpPr>
            <p:spPr>
              <a:xfrm>
                <a:off x="6625839" y="2264945"/>
                <a:ext cx="430521" cy="1197099"/>
              </a:xfrm>
              <a:custGeom>
                <a:avLst/>
                <a:gdLst/>
                <a:ahLst/>
                <a:cxnLst/>
                <a:rect l="l" t="t" r="r" b="b"/>
                <a:pathLst>
                  <a:path w="11216" h="31187" extrusionOk="0">
                    <a:moveTo>
                      <a:pt x="1841" y="0"/>
                    </a:moveTo>
                    <a:cubicBezTo>
                      <a:pt x="1222" y="186"/>
                      <a:pt x="557" y="495"/>
                      <a:pt x="0" y="851"/>
                    </a:cubicBezTo>
                    <a:cubicBezTo>
                      <a:pt x="1841" y="4053"/>
                      <a:pt x="3682" y="7255"/>
                      <a:pt x="5538" y="10473"/>
                    </a:cubicBezTo>
                    <a:cubicBezTo>
                      <a:pt x="4796" y="10628"/>
                      <a:pt x="4084" y="10891"/>
                      <a:pt x="3434" y="11246"/>
                    </a:cubicBezTo>
                    <a:cubicBezTo>
                      <a:pt x="3620" y="11633"/>
                      <a:pt x="3806" y="12004"/>
                      <a:pt x="3991" y="12376"/>
                    </a:cubicBezTo>
                    <a:cubicBezTo>
                      <a:pt x="6992" y="18409"/>
                      <a:pt x="9560" y="24488"/>
                      <a:pt x="10705" y="31155"/>
                    </a:cubicBezTo>
                    <a:cubicBezTo>
                      <a:pt x="10772" y="31122"/>
                      <a:pt x="10850" y="31106"/>
                      <a:pt x="10929" y="31106"/>
                    </a:cubicBezTo>
                    <a:cubicBezTo>
                      <a:pt x="11032" y="31106"/>
                      <a:pt x="11136" y="31134"/>
                      <a:pt x="11215" y="31186"/>
                    </a:cubicBezTo>
                    <a:cubicBezTo>
                      <a:pt x="10983" y="31032"/>
                      <a:pt x="10937" y="29624"/>
                      <a:pt x="10890" y="29315"/>
                    </a:cubicBezTo>
                    <a:cubicBezTo>
                      <a:pt x="10875" y="29113"/>
                      <a:pt x="10844" y="28928"/>
                      <a:pt x="10829" y="28727"/>
                    </a:cubicBezTo>
                    <a:cubicBezTo>
                      <a:pt x="10782" y="28324"/>
                      <a:pt x="10751" y="27922"/>
                      <a:pt x="10674" y="27505"/>
                    </a:cubicBezTo>
                    <a:cubicBezTo>
                      <a:pt x="10411" y="26128"/>
                      <a:pt x="10148" y="24736"/>
                      <a:pt x="9885" y="23343"/>
                    </a:cubicBezTo>
                    <a:cubicBezTo>
                      <a:pt x="9390" y="20729"/>
                      <a:pt x="8771" y="18130"/>
                      <a:pt x="8060" y="15578"/>
                    </a:cubicBezTo>
                    <a:cubicBezTo>
                      <a:pt x="7766" y="14557"/>
                      <a:pt x="7472" y="13567"/>
                      <a:pt x="7131" y="12577"/>
                    </a:cubicBezTo>
                    <a:cubicBezTo>
                      <a:pt x="6729" y="11401"/>
                      <a:pt x="6265" y="10241"/>
                      <a:pt x="5801" y="9096"/>
                    </a:cubicBezTo>
                    <a:cubicBezTo>
                      <a:pt x="4564" y="6002"/>
                      <a:pt x="3388" y="2939"/>
                      <a:pt x="18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328;p58">
                <a:extLst>
                  <a:ext uri="{FF2B5EF4-FFF2-40B4-BE49-F238E27FC236}">
                    <a16:creationId xmlns:a16="http://schemas.microsoft.com/office/drawing/2014/main" id="{0D17169A-64DE-474E-A876-D80912ECBDA0}"/>
                  </a:ext>
                </a:extLst>
              </p:cNvPr>
              <p:cNvSpPr/>
              <p:nvPr/>
            </p:nvSpPr>
            <p:spPr>
              <a:xfrm>
                <a:off x="7051552" y="2241185"/>
                <a:ext cx="298709" cy="1222625"/>
              </a:xfrm>
              <a:custGeom>
                <a:avLst/>
                <a:gdLst/>
                <a:ahLst/>
                <a:cxnLst/>
                <a:rect l="l" t="t" r="r" b="b"/>
                <a:pathLst>
                  <a:path w="7782" h="31852" extrusionOk="0">
                    <a:moveTo>
                      <a:pt x="7781" y="232"/>
                    </a:moveTo>
                    <a:cubicBezTo>
                      <a:pt x="7781" y="232"/>
                      <a:pt x="7781" y="232"/>
                      <a:pt x="7782" y="233"/>
                    </a:cubicBezTo>
                    <a:cubicBezTo>
                      <a:pt x="7781" y="232"/>
                      <a:pt x="7781" y="232"/>
                      <a:pt x="7781" y="232"/>
                    </a:cubicBezTo>
                    <a:close/>
                    <a:moveTo>
                      <a:pt x="5523" y="0"/>
                    </a:moveTo>
                    <a:cubicBezTo>
                      <a:pt x="5446" y="944"/>
                      <a:pt x="5198" y="1795"/>
                      <a:pt x="4951" y="2708"/>
                    </a:cubicBezTo>
                    <a:cubicBezTo>
                      <a:pt x="4873" y="2986"/>
                      <a:pt x="4796" y="3264"/>
                      <a:pt x="4719" y="3543"/>
                    </a:cubicBezTo>
                    <a:cubicBezTo>
                      <a:pt x="4440" y="4517"/>
                      <a:pt x="4146" y="5508"/>
                      <a:pt x="3852" y="6482"/>
                    </a:cubicBezTo>
                    <a:cubicBezTo>
                      <a:pt x="3125" y="8957"/>
                      <a:pt x="2398" y="11448"/>
                      <a:pt x="1857" y="13985"/>
                    </a:cubicBezTo>
                    <a:cubicBezTo>
                      <a:pt x="1114" y="17543"/>
                      <a:pt x="573" y="21147"/>
                      <a:pt x="294" y="24767"/>
                    </a:cubicBezTo>
                    <a:cubicBezTo>
                      <a:pt x="109" y="27103"/>
                      <a:pt x="16" y="29454"/>
                      <a:pt x="1" y="31805"/>
                    </a:cubicBezTo>
                    <a:lnTo>
                      <a:pt x="496" y="31852"/>
                    </a:lnTo>
                    <a:cubicBezTo>
                      <a:pt x="1254" y="24952"/>
                      <a:pt x="3497" y="18316"/>
                      <a:pt x="5755" y="11742"/>
                    </a:cubicBezTo>
                    <a:cubicBezTo>
                      <a:pt x="5105" y="11432"/>
                      <a:pt x="4409" y="11169"/>
                      <a:pt x="3713" y="10984"/>
                    </a:cubicBezTo>
                    <a:cubicBezTo>
                      <a:pt x="4471" y="9081"/>
                      <a:pt x="5198" y="7163"/>
                      <a:pt x="5894" y="5245"/>
                    </a:cubicBezTo>
                    <a:cubicBezTo>
                      <a:pt x="6033" y="4875"/>
                      <a:pt x="7550" y="232"/>
                      <a:pt x="7778" y="232"/>
                    </a:cubicBezTo>
                    <a:cubicBezTo>
                      <a:pt x="7779" y="232"/>
                      <a:pt x="7780" y="232"/>
                      <a:pt x="7781" y="232"/>
                    </a:cubicBezTo>
                    <a:lnTo>
                      <a:pt x="7781" y="232"/>
                    </a:lnTo>
                    <a:cubicBezTo>
                      <a:pt x="7039" y="93"/>
                      <a:pt x="6281" y="0"/>
                      <a:pt x="55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329;p58">
                <a:extLst>
                  <a:ext uri="{FF2B5EF4-FFF2-40B4-BE49-F238E27FC236}">
                    <a16:creationId xmlns:a16="http://schemas.microsoft.com/office/drawing/2014/main" id="{9523F9E1-2469-4E53-A2F7-725F8911EB61}"/>
                  </a:ext>
                </a:extLst>
              </p:cNvPr>
              <p:cNvSpPr/>
              <p:nvPr/>
            </p:nvSpPr>
            <p:spPr>
              <a:xfrm>
                <a:off x="6820559" y="2865839"/>
                <a:ext cx="398470" cy="238944"/>
              </a:xfrm>
              <a:custGeom>
                <a:avLst/>
                <a:gdLst/>
                <a:ahLst/>
                <a:cxnLst/>
                <a:rect l="l" t="t" r="r" b="b"/>
                <a:pathLst>
                  <a:path w="10381" h="6225" extrusionOk="0">
                    <a:moveTo>
                      <a:pt x="651" y="0"/>
                    </a:moveTo>
                    <a:cubicBezTo>
                      <a:pt x="187" y="897"/>
                      <a:pt x="1" y="1826"/>
                      <a:pt x="47" y="2831"/>
                    </a:cubicBezTo>
                    <a:cubicBezTo>
                      <a:pt x="47" y="2908"/>
                      <a:pt x="63" y="2986"/>
                      <a:pt x="94" y="3048"/>
                    </a:cubicBezTo>
                    <a:cubicBezTo>
                      <a:pt x="140" y="3125"/>
                      <a:pt x="218" y="3171"/>
                      <a:pt x="279" y="3202"/>
                    </a:cubicBezTo>
                    <a:cubicBezTo>
                      <a:pt x="991" y="3589"/>
                      <a:pt x="1749" y="3852"/>
                      <a:pt x="2523" y="4084"/>
                    </a:cubicBezTo>
                    <a:cubicBezTo>
                      <a:pt x="3265" y="4301"/>
                      <a:pt x="3884" y="4301"/>
                      <a:pt x="4534" y="4842"/>
                    </a:cubicBezTo>
                    <a:cubicBezTo>
                      <a:pt x="4967" y="5213"/>
                      <a:pt x="5353" y="5662"/>
                      <a:pt x="5787" y="6049"/>
                    </a:cubicBezTo>
                    <a:cubicBezTo>
                      <a:pt x="5888" y="6140"/>
                      <a:pt x="6042" y="6224"/>
                      <a:pt x="6171" y="6224"/>
                    </a:cubicBezTo>
                    <a:cubicBezTo>
                      <a:pt x="6239" y="6224"/>
                      <a:pt x="6301" y="6200"/>
                      <a:pt x="6343" y="6141"/>
                    </a:cubicBezTo>
                    <a:cubicBezTo>
                      <a:pt x="6452" y="6002"/>
                      <a:pt x="6359" y="5817"/>
                      <a:pt x="6266" y="5693"/>
                    </a:cubicBezTo>
                    <a:cubicBezTo>
                      <a:pt x="5740" y="4935"/>
                      <a:pt x="5322" y="4100"/>
                      <a:pt x="4595" y="3543"/>
                    </a:cubicBezTo>
                    <a:lnTo>
                      <a:pt x="4595" y="3543"/>
                    </a:lnTo>
                    <a:cubicBezTo>
                      <a:pt x="5493" y="3790"/>
                      <a:pt x="6312" y="4239"/>
                      <a:pt x="7132" y="4687"/>
                    </a:cubicBezTo>
                    <a:cubicBezTo>
                      <a:pt x="7411" y="4833"/>
                      <a:pt x="8666" y="5627"/>
                      <a:pt x="9156" y="5627"/>
                    </a:cubicBezTo>
                    <a:cubicBezTo>
                      <a:pt x="9238" y="5627"/>
                      <a:pt x="9298" y="5604"/>
                      <a:pt x="9329" y="5554"/>
                    </a:cubicBezTo>
                    <a:cubicBezTo>
                      <a:pt x="9577" y="5151"/>
                      <a:pt x="8942" y="4734"/>
                      <a:pt x="8679" y="4564"/>
                    </a:cubicBezTo>
                    <a:lnTo>
                      <a:pt x="8679" y="4564"/>
                    </a:lnTo>
                    <a:cubicBezTo>
                      <a:pt x="8932" y="4715"/>
                      <a:pt x="9453" y="4960"/>
                      <a:pt x="9813" y="4960"/>
                    </a:cubicBezTo>
                    <a:cubicBezTo>
                      <a:pt x="9893" y="4960"/>
                      <a:pt x="9966" y="4948"/>
                      <a:pt x="10025" y="4919"/>
                    </a:cubicBezTo>
                    <a:cubicBezTo>
                      <a:pt x="10381" y="4765"/>
                      <a:pt x="10257" y="4393"/>
                      <a:pt x="9994" y="4223"/>
                    </a:cubicBezTo>
                    <a:cubicBezTo>
                      <a:pt x="8061" y="2970"/>
                      <a:pt x="6019" y="1918"/>
                      <a:pt x="3884" y="1083"/>
                    </a:cubicBezTo>
                    <a:cubicBezTo>
                      <a:pt x="2832" y="665"/>
                      <a:pt x="1765" y="232"/>
                      <a:pt x="651" y="0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330;p58">
                <a:extLst>
                  <a:ext uri="{FF2B5EF4-FFF2-40B4-BE49-F238E27FC236}">
                    <a16:creationId xmlns:a16="http://schemas.microsoft.com/office/drawing/2014/main" id="{A8DE3721-FAAD-4611-A5BB-CA275DA7BDFD}"/>
                  </a:ext>
                </a:extLst>
              </p:cNvPr>
              <p:cNvSpPr/>
              <p:nvPr/>
            </p:nvSpPr>
            <p:spPr>
              <a:xfrm>
                <a:off x="6820559" y="2865494"/>
                <a:ext cx="394632" cy="239289"/>
              </a:xfrm>
              <a:custGeom>
                <a:avLst/>
                <a:gdLst/>
                <a:ahLst/>
                <a:cxnLst/>
                <a:rect l="l" t="t" r="r" b="b"/>
                <a:pathLst>
                  <a:path w="10281" h="6234" extrusionOk="0">
                    <a:moveTo>
                      <a:pt x="4595" y="3552"/>
                    </a:moveTo>
                    <a:cubicBezTo>
                      <a:pt x="4633" y="3581"/>
                      <a:pt x="4670" y="3611"/>
                      <a:pt x="4707" y="3641"/>
                    </a:cubicBezTo>
                    <a:lnTo>
                      <a:pt x="4707" y="3641"/>
                    </a:lnTo>
                    <a:cubicBezTo>
                      <a:pt x="4681" y="3614"/>
                      <a:pt x="4655" y="3587"/>
                      <a:pt x="4628" y="3561"/>
                    </a:cubicBezTo>
                    <a:lnTo>
                      <a:pt x="4628" y="3561"/>
                    </a:lnTo>
                    <a:cubicBezTo>
                      <a:pt x="4617" y="3558"/>
                      <a:pt x="4606" y="3555"/>
                      <a:pt x="4595" y="3552"/>
                    </a:cubicBezTo>
                    <a:close/>
                    <a:moveTo>
                      <a:pt x="10056" y="4263"/>
                    </a:moveTo>
                    <a:lnTo>
                      <a:pt x="10056" y="4263"/>
                    </a:lnTo>
                    <a:cubicBezTo>
                      <a:pt x="10084" y="4285"/>
                      <a:pt x="10110" y="4311"/>
                      <a:pt x="10132" y="4339"/>
                    </a:cubicBezTo>
                    <a:lnTo>
                      <a:pt x="10132" y="4339"/>
                    </a:lnTo>
                    <a:cubicBezTo>
                      <a:pt x="10120" y="4305"/>
                      <a:pt x="10096" y="4276"/>
                      <a:pt x="10056" y="4263"/>
                    </a:cubicBezTo>
                    <a:close/>
                    <a:moveTo>
                      <a:pt x="4719" y="2484"/>
                    </a:moveTo>
                    <a:cubicBezTo>
                      <a:pt x="6003" y="3257"/>
                      <a:pt x="7571" y="3636"/>
                      <a:pt x="8707" y="4589"/>
                    </a:cubicBezTo>
                    <a:lnTo>
                      <a:pt x="8707" y="4589"/>
                    </a:lnTo>
                    <a:cubicBezTo>
                      <a:pt x="8697" y="4583"/>
                      <a:pt x="8688" y="4578"/>
                      <a:pt x="8679" y="4573"/>
                    </a:cubicBezTo>
                    <a:lnTo>
                      <a:pt x="8679" y="4573"/>
                    </a:lnTo>
                    <a:cubicBezTo>
                      <a:pt x="8691" y="4580"/>
                      <a:pt x="8703" y="4588"/>
                      <a:pt x="8715" y="4596"/>
                    </a:cubicBezTo>
                    <a:lnTo>
                      <a:pt x="8715" y="4596"/>
                    </a:lnTo>
                    <a:cubicBezTo>
                      <a:pt x="8713" y="4594"/>
                      <a:pt x="8710" y="4591"/>
                      <a:pt x="8707" y="4589"/>
                    </a:cubicBezTo>
                    <a:lnTo>
                      <a:pt x="8707" y="4589"/>
                    </a:lnTo>
                    <a:cubicBezTo>
                      <a:pt x="8969" y="4741"/>
                      <a:pt x="9466" y="4969"/>
                      <a:pt x="9813" y="4969"/>
                    </a:cubicBezTo>
                    <a:cubicBezTo>
                      <a:pt x="9893" y="4969"/>
                      <a:pt x="9966" y="4957"/>
                      <a:pt x="10025" y="4928"/>
                    </a:cubicBezTo>
                    <a:cubicBezTo>
                      <a:pt x="10281" y="4821"/>
                      <a:pt x="10279" y="4526"/>
                      <a:pt x="10132" y="4339"/>
                    </a:cubicBezTo>
                    <a:lnTo>
                      <a:pt x="10132" y="4339"/>
                    </a:lnTo>
                    <a:cubicBezTo>
                      <a:pt x="10161" y="4427"/>
                      <a:pt x="10109" y="4555"/>
                      <a:pt x="10010" y="4588"/>
                    </a:cubicBezTo>
                    <a:cubicBezTo>
                      <a:pt x="9977" y="4598"/>
                      <a:pt x="9945" y="4602"/>
                      <a:pt x="9913" y="4602"/>
                    </a:cubicBezTo>
                    <a:cubicBezTo>
                      <a:pt x="9792" y="4602"/>
                      <a:pt x="9674" y="4541"/>
                      <a:pt x="9577" y="4480"/>
                    </a:cubicBezTo>
                    <a:cubicBezTo>
                      <a:pt x="8045" y="3583"/>
                      <a:pt x="6498" y="2500"/>
                      <a:pt x="4719" y="2484"/>
                    </a:cubicBezTo>
                    <a:close/>
                    <a:moveTo>
                      <a:pt x="4594" y="3312"/>
                    </a:moveTo>
                    <a:cubicBezTo>
                      <a:pt x="4522" y="3312"/>
                      <a:pt x="4451" y="3314"/>
                      <a:pt x="4379" y="3320"/>
                    </a:cubicBezTo>
                    <a:cubicBezTo>
                      <a:pt x="4464" y="3398"/>
                      <a:pt x="4547" y="3479"/>
                      <a:pt x="4628" y="3561"/>
                    </a:cubicBezTo>
                    <a:lnTo>
                      <a:pt x="4628" y="3561"/>
                    </a:lnTo>
                    <a:cubicBezTo>
                      <a:pt x="5513" y="3810"/>
                      <a:pt x="6323" y="4253"/>
                      <a:pt x="7132" y="4696"/>
                    </a:cubicBezTo>
                    <a:cubicBezTo>
                      <a:pt x="7411" y="4842"/>
                      <a:pt x="8666" y="5636"/>
                      <a:pt x="9156" y="5636"/>
                    </a:cubicBezTo>
                    <a:cubicBezTo>
                      <a:pt x="9238" y="5636"/>
                      <a:pt x="9298" y="5613"/>
                      <a:pt x="9329" y="5563"/>
                    </a:cubicBezTo>
                    <a:cubicBezTo>
                      <a:pt x="9566" y="5178"/>
                      <a:pt x="8996" y="4779"/>
                      <a:pt x="8715" y="4596"/>
                    </a:cubicBezTo>
                    <a:lnTo>
                      <a:pt x="8715" y="4596"/>
                    </a:lnTo>
                    <a:cubicBezTo>
                      <a:pt x="8849" y="4709"/>
                      <a:pt x="8977" y="4829"/>
                      <a:pt x="9097" y="4959"/>
                    </a:cubicBezTo>
                    <a:cubicBezTo>
                      <a:pt x="9190" y="5068"/>
                      <a:pt x="9283" y="5284"/>
                      <a:pt x="9159" y="5362"/>
                    </a:cubicBezTo>
                    <a:cubicBezTo>
                      <a:pt x="9132" y="5375"/>
                      <a:pt x="9103" y="5381"/>
                      <a:pt x="9074" y="5381"/>
                    </a:cubicBezTo>
                    <a:cubicBezTo>
                      <a:pt x="9005" y="5381"/>
                      <a:pt x="8935" y="5348"/>
                      <a:pt x="8880" y="5315"/>
                    </a:cubicBezTo>
                    <a:cubicBezTo>
                      <a:pt x="8153" y="4913"/>
                      <a:pt x="7488" y="4387"/>
                      <a:pt x="6761" y="3985"/>
                    </a:cubicBezTo>
                    <a:cubicBezTo>
                      <a:pt x="6097" y="3603"/>
                      <a:pt x="5354" y="3312"/>
                      <a:pt x="4594" y="3312"/>
                    </a:cubicBezTo>
                    <a:close/>
                    <a:moveTo>
                      <a:pt x="681" y="1"/>
                    </a:moveTo>
                    <a:cubicBezTo>
                      <a:pt x="664" y="1"/>
                      <a:pt x="654" y="3"/>
                      <a:pt x="651" y="9"/>
                    </a:cubicBezTo>
                    <a:cubicBezTo>
                      <a:pt x="187" y="891"/>
                      <a:pt x="1" y="1835"/>
                      <a:pt x="47" y="2840"/>
                    </a:cubicBezTo>
                    <a:cubicBezTo>
                      <a:pt x="47" y="2917"/>
                      <a:pt x="63" y="2995"/>
                      <a:pt x="94" y="3057"/>
                    </a:cubicBezTo>
                    <a:cubicBezTo>
                      <a:pt x="140" y="3134"/>
                      <a:pt x="218" y="3180"/>
                      <a:pt x="279" y="3211"/>
                    </a:cubicBezTo>
                    <a:cubicBezTo>
                      <a:pt x="991" y="3598"/>
                      <a:pt x="1749" y="3861"/>
                      <a:pt x="2523" y="4093"/>
                    </a:cubicBezTo>
                    <a:cubicBezTo>
                      <a:pt x="3265" y="4310"/>
                      <a:pt x="3884" y="4310"/>
                      <a:pt x="4534" y="4851"/>
                    </a:cubicBezTo>
                    <a:cubicBezTo>
                      <a:pt x="4967" y="5222"/>
                      <a:pt x="5353" y="5671"/>
                      <a:pt x="5787" y="6058"/>
                    </a:cubicBezTo>
                    <a:cubicBezTo>
                      <a:pt x="5888" y="6149"/>
                      <a:pt x="6042" y="6233"/>
                      <a:pt x="6171" y="6233"/>
                    </a:cubicBezTo>
                    <a:cubicBezTo>
                      <a:pt x="6239" y="6233"/>
                      <a:pt x="6301" y="6209"/>
                      <a:pt x="6343" y="6150"/>
                    </a:cubicBezTo>
                    <a:cubicBezTo>
                      <a:pt x="6452" y="6011"/>
                      <a:pt x="6359" y="5826"/>
                      <a:pt x="6266" y="5702"/>
                    </a:cubicBezTo>
                    <a:cubicBezTo>
                      <a:pt x="5768" y="4983"/>
                      <a:pt x="5366" y="4196"/>
                      <a:pt x="4707" y="3641"/>
                    </a:cubicBezTo>
                    <a:lnTo>
                      <a:pt x="4707" y="3641"/>
                    </a:lnTo>
                    <a:cubicBezTo>
                      <a:pt x="5389" y="4349"/>
                      <a:pt x="5938" y="5178"/>
                      <a:pt x="6312" y="6089"/>
                    </a:cubicBezTo>
                    <a:cubicBezTo>
                      <a:pt x="5817" y="5887"/>
                      <a:pt x="5493" y="5408"/>
                      <a:pt x="5152" y="5006"/>
                    </a:cubicBezTo>
                    <a:cubicBezTo>
                      <a:pt x="4441" y="4124"/>
                      <a:pt x="3513" y="3428"/>
                      <a:pt x="2461" y="2995"/>
                    </a:cubicBezTo>
                    <a:cubicBezTo>
                      <a:pt x="2507" y="2268"/>
                      <a:pt x="2461" y="1463"/>
                      <a:pt x="2260" y="767"/>
                    </a:cubicBezTo>
                    <a:cubicBezTo>
                      <a:pt x="2151" y="380"/>
                      <a:pt x="2058" y="380"/>
                      <a:pt x="1672" y="272"/>
                    </a:cubicBezTo>
                    <a:cubicBezTo>
                      <a:pt x="1588" y="244"/>
                      <a:pt x="844" y="1"/>
                      <a:pt x="681" y="1"/>
                    </a:cubicBezTo>
                    <a:close/>
                  </a:path>
                </a:pathLst>
              </a:custGeom>
              <a:solidFill>
                <a:srgbClr val="DA90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331;p58">
                <a:extLst>
                  <a:ext uri="{FF2B5EF4-FFF2-40B4-BE49-F238E27FC236}">
                    <a16:creationId xmlns:a16="http://schemas.microsoft.com/office/drawing/2014/main" id="{0981E942-0F17-4A1C-9011-D5369FABD04B}"/>
                  </a:ext>
                </a:extLst>
              </p:cNvPr>
              <p:cNvSpPr/>
              <p:nvPr/>
            </p:nvSpPr>
            <p:spPr>
              <a:xfrm>
                <a:off x="7001691" y="2962604"/>
                <a:ext cx="173421" cy="95040"/>
              </a:xfrm>
              <a:custGeom>
                <a:avLst/>
                <a:gdLst/>
                <a:ahLst/>
                <a:cxnLst/>
                <a:rect l="l" t="t" r="r" b="b"/>
                <a:pathLst>
                  <a:path w="4518" h="2476" extrusionOk="0">
                    <a:moveTo>
                      <a:pt x="0" y="1"/>
                    </a:moveTo>
                    <a:cubicBezTo>
                      <a:pt x="201" y="93"/>
                      <a:pt x="402" y="171"/>
                      <a:pt x="603" y="248"/>
                    </a:cubicBezTo>
                    <a:cubicBezTo>
                      <a:pt x="1996" y="836"/>
                      <a:pt x="3295" y="1594"/>
                      <a:pt x="4517" y="2476"/>
                    </a:cubicBezTo>
                    <a:cubicBezTo>
                      <a:pt x="3280" y="1254"/>
                      <a:pt x="1686" y="387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332;p58">
                <a:extLst>
                  <a:ext uri="{FF2B5EF4-FFF2-40B4-BE49-F238E27FC236}">
                    <a16:creationId xmlns:a16="http://schemas.microsoft.com/office/drawing/2014/main" id="{70B6552B-74C2-4051-A7EC-ACB774D6157D}"/>
                  </a:ext>
                </a:extLst>
              </p:cNvPr>
              <p:cNvSpPr/>
              <p:nvPr/>
            </p:nvSpPr>
            <p:spPr>
              <a:xfrm>
                <a:off x="6754079" y="2828837"/>
                <a:ext cx="108091" cy="162443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4232" extrusionOk="0">
                    <a:moveTo>
                      <a:pt x="960" y="1"/>
                    </a:moveTo>
                    <a:cubicBezTo>
                      <a:pt x="829" y="1"/>
                      <a:pt x="749" y="36"/>
                      <a:pt x="681" y="113"/>
                    </a:cubicBezTo>
                    <a:cubicBezTo>
                      <a:pt x="619" y="191"/>
                      <a:pt x="557" y="299"/>
                      <a:pt x="495" y="469"/>
                    </a:cubicBezTo>
                    <a:cubicBezTo>
                      <a:pt x="155" y="1335"/>
                      <a:pt x="0" y="2279"/>
                      <a:pt x="47" y="3207"/>
                    </a:cubicBezTo>
                    <a:cubicBezTo>
                      <a:pt x="62" y="3486"/>
                      <a:pt x="109" y="3780"/>
                      <a:pt x="232" y="4012"/>
                    </a:cubicBezTo>
                    <a:cubicBezTo>
                      <a:pt x="313" y="4163"/>
                      <a:pt x="723" y="4189"/>
                      <a:pt x="1058" y="4189"/>
                    </a:cubicBezTo>
                    <a:cubicBezTo>
                      <a:pt x="1237" y="4189"/>
                      <a:pt x="1395" y="4182"/>
                      <a:pt x="1470" y="4182"/>
                    </a:cubicBezTo>
                    <a:cubicBezTo>
                      <a:pt x="1585" y="4192"/>
                      <a:pt x="1793" y="4231"/>
                      <a:pt x="1958" y="4231"/>
                    </a:cubicBezTo>
                    <a:cubicBezTo>
                      <a:pt x="2036" y="4231"/>
                      <a:pt x="2106" y="4222"/>
                      <a:pt x="2151" y="4197"/>
                    </a:cubicBezTo>
                    <a:cubicBezTo>
                      <a:pt x="2321" y="4073"/>
                      <a:pt x="2398" y="3517"/>
                      <a:pt x="2445" y="3331"/>
                    </a:cubicBezTo>
                    <a:cubicBezTo>
                      <a:pt x="2630" y="2527"/>
                      <a:pt x="2739" y="1722"/>
                      <a:pt x="2785" y="918"/>
                    </a:cubicBezTo>
                    <a:cubicBezTo>
                      <a:pt x="2816" y="206"/>
                      <a:pt x="1826" y="129"/>
                      <a:pt x="1253" y="36"/>
                    </a:cubicBezTo>
                    <a:cubicBezTo>
                      <a:pt x="1133" y="13"/>
                      <a:pt x="1037" y="1"/>
                      <a:pt x="9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333;p58">
                <a:extLst>
                  <a:ext uri="{FF2B5EF4-FFF2-40B4-BE49-F238E27FC236}">
                    <a16:creationId xmlns:a16="http://schemas.microsoft.com/office/drawing/2014/main" id="{CC90D1B2-1C76-4A14-9B15-EA0314C81A7D}"/>
                  </a:ext>
                </a:extLst>
              </p:cNvPr>
              <p:cNvSpPr/>
              <p:nvPr/>
            </p:nvSpPr>
            <p:spPr>
              <a:xfrm>
                <a:off x="5896315" y="3170420"/>
                <a:ext cx="709615" cy="279133"/>
              </a:xfrm>
              <a:custGeom>
                <a:avLst/>
                <a:gdLst/>
                <a:ahLst/>
                <a:cxnLst/>
                <a:rect l="l" t="t" r="r" b="b"/>
                <a:pathLst>
                  <a:path w="18487" h="7272" extrusionOk="0">
                    <a:moveTo>
                      <a:pt x="0" y="1"/>
                    </a:moveTo>
                    <a:lnTo>
                      <a:pt x="0" y="7271"/>
                    </a:lnTo>
                    <a:lnTo>
                      <a:pt x="18486" y="7271"/>
                    </a:lnTo>
                    <a:lnTo>
                      <a:pt x="1848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334;p58">
                <a:extLst>
                  <a:ext uri="{FF2B5EF4-FFF2-40B4-BE49-F238E27FC236}">
                    <a16:creationId xmlns:a16="http://schemas.microsoft.com/office/drawing/2014/main" id="{7F0B7EBC-5BDC-4AF6-BCAE-31F1D175164F}"/>
                  </a:ext>
                </a:extLst>
              </p:cNvPr>
              <p:cNvSpPr/>
              <p:nvPr/>
            </p:nvSpPr>
            <p:spPr>
              <a:xfrm>
                <a:off x="6058760" y="2199616"/>
                <a:ext cx="381850" cy="792756"/>
              </a:xfrm>
              <a:custGeom>
                <a:avLst/>
                <a:gdLst/>
                <a:ahLst/>
                <a:cxnLst/>
                <a:rect l="l" t="t" r="r" b="b"/>
                <a:pathLst>
                  <a:path w="9948" h="20653" fill="none" extrusionOk="0">
                    <a:moveTo>
                      <a:pt x="63" y="20652"/>
                    </a:moveTo>
                    <a:cubicBezTo>
                      <a:pt x="32" y="18533"/>
                      <a:pt x="1" y="16398"/>
                      <a:pt x="32" y="14263"/>
                    </a:cubicBezTo>
                    <a:cubicBezTo>
                      <a:pt x="109" y="10148"/>
                      <a:pt x="434" y="6018"/>
                      <a:pt x="3497" y="2955"/>
                    </a:cubicBezTo>
                    <a:cubicBezTo>
                      <a:pt x="5152" y="1300"/>
                      <a:pt x="7674" y="434"/>
                      <a:pt x="9948" y="1"/>
                    </a:cubicBezTo>
                  </a:path>
                </a:pathLst>
              </a:custGeom>
              <a:noFill/>
              <a:ln w="24375" cap="rnd" cmpd="sng">
                <a:solidFill>
                  <a:schemeClr val="accent3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335;p58">
                <a:extLst>
                  <a:ext uri="{FF2B5EF4-FFF2-40B4-BE49-F238E27FC236}">
                    <a16:creationId xmlns:a16="http://schemas.microsoft.com/office/drawing/2014/main" id="{B3BE520D-FA59-44B8-B2EC-798A2D604BC0}"/>
                  </a:ext>
                </a:extLst>
              </p:cNvPr>
              <p:cNvSpPr/>
              <p:nvPr/>
            </p:nvSpPr>
            <p:spPr>
              <a:xfrm>
                <a:off x="6318233" y="2119087"/>
                <a:ext cx="238752" cy="151849"/>
              </a:xfrm>
              <a:custGeom>
                <a:avLst/>
                <a:gdLst/>
                <a:ahLst/>
                <a:cxnLst/>
                <a:rect l="l" t="t" r="r" b="b"/>
                <a:pathLst>
                  <a:path w="6220" h="3956" extrusionOk="0">
                    <a:moveTo>
                      <a:pt x="4874" y="0"/>
                    </a:moveTo>
                    <a:cubicBezTo>
                      <a:pt x="4801" y="0"/>
                      <a:pt x="4728" y="4"/>
                      <a:pt x="4657" y="10"/>
                    </a:cubicBezTo>
                    <a:cubicBezTo>
                      <a:pt x="3574" y="119"/>
                      <a:pt x="2507" y="351"/>
                      <a:pt x="1486" y="722"/>
                    </a:cubicBezTo>
                    <a:cubicBezTo>
                      <a:pt x="743" y="985"/>
                      <a:pt x="1" y="1263"/>
                      <a:pt x="16" y="2207"/>
                    </a:cubicBezTo>
                    <a:lnTo>
                      <a:pt x="16" y="2191"/>
                    </a:lnTo>
                    <a:cubicBezTo>
                      <a:pt x="16" y="2501"/>
                      <a:pt x="94" y="2810"/>
                      <a:pt x="202" y="3058"/>
                    </a:cubicBezTo>
                    <a:cubicBezTo>
                      <a:pt x="403" y="3491"/>
                      <a:pt x="666" y="3800"/>
                      <a:pt x="1146" y="3909"/>
                    </a:cubicBezTo>
                    <a:cubicBezTo>
                      <a:pt x="1295" y="3943"/>
                      <a:pt x="1451" y="3956"/>
                      <a:pt x="1608" y="3956"/>
                    </a:cubicBezTo>
                    <a:cubicBezTo>
                      <a:pt x="1807" y="3956"/>
                      <a:pt x="2007" y="3935"/>
                      <a:pt x="2198" y="3909"/>
                    </a:cubicBezTo>
                    <a:cubicBezTo>
                      <a:pt x="3219" y="3769"/>
                      <a:pt x="4209" y="3491"/>
                      <a:pt x="5168" y="3104"/>
                    </a:cubicBezTo>
                    <a:cubicBezTo>
                      <a:pt x="5740" y="2857"/>
                      <a:pt x="6096" y="2547"/>
                      <a:pt x="6158" y="1913"/>
                    </a:cubicBezTo>
                    <a:cubicBezTo>
                      <a:pt x="6220" y="1170"/>
                      <a:pt x="6018" y="227"/>
                      <a:pt x="5183" y="26"/>
                    </a:cubicBezTo>
                    <a:cubicBezTo>
                      <a:pt x="5083" y="8"/>
                      <a:pt x="4978" y="0"/>
                      <a:pt x="48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336;p58">
                <a:extLst>
                  <a:ext uri="{FF2B5EF4-FFF2-40B4-BE49-F238E27FC236}">
                    <a16:creationId xmlns:a16="http://schemas.microsoft.com/office/drawing/2014/main" id="{CF68BD7D-A27D-478F-B833-083112E9EA6D}"/>
                  </a:ext>
                </a:extLst>
              </p:cNvPr>
              <p:cNvSpPr/>
              <p:nvPr/>
            </p:nvSpPr>
            <p:spPr>
              <a:xfrm>
                <a:off x="5855711" y="2977458"/>
                <a:ext cx="966715" cy="248809"/>
              </a:xfrm>
              <a:custGeom>
                <a:avLst/>
                <a:gdLst/>
                <a:ahLst/>
                <a:cxnLst/>
                <a:rect l="l" t="t" r="r" b="b"/>
                <a:pathLst>
                  <a:path w="25185" h="6482" extrusionOk="0">
                    <a:moveTo>
                      <a:pt x="0" y="0"/>
                    </a:moveTo>
                    <a:lnTo>
                      <a:pt x="0" y="6482"/>
                    </a:lnTo>
                    <a:lnTo>
                      <a:pt x="25184" y="6482"/>
                    </a:lnTo>
                    <a:lnTo>
                      <a:pt x="251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337;p58">
                <a:extLst>
                  <a:ext uri="{FF2B5EF4-FFF2-40B4-BE49-F238E27FC236}">
                    <a16:creationId xmlns:a16="http://schemas.microsoft.com/office/drawing/2014/main" id="{7F05F862-E7E9-4EB4-8787-9452967C7F38}"/>
                  </a:ext>
                </a:extLst>
              </p:cNvPr>
              <p:cNvSpPr/>
              <p:nvPr/>
            </p:nvSpPr>
            <p:spPr>
              <a:xfrm>
                <a:off x="5855711" y="2977458"/>
                <a:ext cx="966715" cy="40419"/>
              </a:xfrm>
              <a:custGeom>
                <a:avLst/>
                <a:gdLst/>
                <a:ahLst/>
                <a:cxnLst/>
                <a:rect l="l" t="t" r="r" b="b"/>
                <a:pathLst>
                  <a:path w="25185" h="1053" extrusionOk="0">
                    <a:moveTo>
                      <a:pt x="0" y="0"/>
                    </a:moveTo>
                    <a:lnTo>
                      <a:pt x="0" y="1052"/>
                    </a:lnTo>
                    <a:lnTo>
                      <a:pt x="25184" y="1052"/>
                    </a:lnTo>
                    <a:lnTo>
                      <a:pt x="251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338;p58">
                <a:extLst>
                  <a:ext uri="{FF2B5EF4-FFF2-40B4-BE49-F238E27FC236}">
                    <a16:creationId xmlns:a16="http://schemas.microsoft.com/office/drawing/2014/main" id="{234912F9-0BFF-4DF4-BA69-6F9C61EBCC40}"/>
                  </a:ext>
                </a:extLst>
              </p:cNvPr>
              <p:cNvSpPr/>
              <p:nvPr/>
            </p:nvSpPr>
            <p:spPr>
              <a:xfrm>
                <a:off x="5855711" y="3166881"/>
                <a:ext cx="966715" cy="59381"/>
              </a:xfrm>
              <a:custGeom>
                <a:avLst/>
                <a:gdLst/>
                <a:ahLst/>
                <a:cxnLst/>
                <a:rect l="l" t="t" r="r" b="b"/>
                <a:pathLst>
                  <a:path w="25185" h="1547" extrusionOk="0">
                    <a:moveTo>
                      <a:pt x="0" y="0"/>
                    </a:moveTo>
                    <a:lnTo>
                      <a:pt x="0" y="1547"/>
                    </a:lnTo>
                    <a:lnTo>
                      <a:pt x="25184" y="1547"/>
                    </a:lnTo>
                    <a:lnTo>
                      <a:pt x="251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339;p58">
                <a:extLst>
                  <a:ext uri="{FF2B5EF4-FFF2-40B4-BE49-F238E27FC236}">
                    <a16:creationId xmlns:a16="http://schemas.microsoft.com/office/drawing/2014/main" id="{6318D61A-FC8A-418D-94B3-CC97A1884BC9}"/>
                  </a:ext>
                </a:extLst>
              </p:cNvPr>
              <p:cNvSpPr/>
              <p:nvPr/>
            </p:nvSpPr>
            <p:spPr>
              <a:xfrm>
                <a:off x="5787426" y="3936971"/>
                <a:ext cx="2276013" cy="369375"/>
              </a:xfrm>
              <a:custGeom>
                <a:avLst/>
                <a:gdLst/>
                <a:ahLst/>
                <a:cxnLst/>
                <a:rect l="l" t="t" r="r" b="b"/>
                <a:pathLst>
                  <a:path w="59295" h="9623" extrusionOk="0">
                    <a:moveTo>
                      <a:pt x="0" y="1"/>
                    </a:moveTo>
                    <a:lnTo>
                      <a:pt x="0" y="9623"/>
                    </a:lnTo>
                    <a:lnTo>
                      <a:pt x="59294" y="9623"/>
                    </a:lnTo>
                    <a:lnTo>
                      <a:pt x="592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340;p58">
                <a:extLst>
                  <a:ext uri="{FF2B5EF4-FFF2-40B4-BE49-F238E27FC236}">
                    <a16:creationId xmlns:a16="http://schemas.microsoft.com/office/drawing/2014/main" id="{C192D09D-5292-4AA2-9065-3E1792E63A4F}"/>
                  </a:ext>
                </a:extLst>
              </p:cNvPr>
              <p:cNvSpPr/>
              <p:nvPr/>
            </p:nvSpPr>
            <p:spPr>
              <a:xfrm>
                <a:off x="5787426" y="4229108"/>
                <a:ext cx="2276039" cy="77845"/>
              </a:xfrm>
              <a:custGeom>
                <a:avLst/>
                <a:gdLst/>
                <a:ahLst/>
                <a:cxnLst/>
                <a:rect l="l" t="t" r="r" b="b"/>
                <a:pathLst>
                  <a:path w="59295" h="2028" extrusionOk="0">
                    <a:moveTo>
                      <a:pt x="0" y="1"/>
                    </a:moveTo>
                    <a:lnTo>
                      <a:pt x="0" y="2027"/>
                    </a:lnTo>
                    <a:lnTo>
                      <a:pt x="59294" y="2027"/>
                    </a:lnTo>
                    <a:lnTo>
                      <a:pt x="592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341;p58">
                <a:extLst>
                  <a:ext uri="{FF2B5EF4-FFF2-40B4-BE49-F238E27FC236}">
                    <a16:creationId xmlns:a16="http://schemas.microsoft.com/office/drawing/2014/main" id="{E8E7233F-1FAE-4E8B-80C8-384F9E50B63C}"/>
                  </a:ext>
                </a:extLst>
              </p:cNvPr>
              <p:cNvSpPr/>
              <p:nvPr/>
            </p:nvSpPr>
            <p:spPr>
              <a:xfrm>
                <a:off x="6089659" y="4138254"/>
                <a:ext cx="1527821" cy="48748"/>
              </a:xfrm>
              <a:custGeom>
                <a:avLst/>
                <a:gdLst/>
                <a:ahLst/>
                <a:cxnLst/>
                <a:rect l="l" t="t" r="r" b="b"/>
                <a:pathLst>
                  <a:path w="39803" h="1270" extrusionOk="0">
                    <a:moveTo>
                      <a:pt x="866" y="1"/>
                    </a:moveTo>
                    <a:lnTo>
                      <a:pt x="0" y="1269"/>
                    </a:lnTo>
                    <a:lnTo>
                      <a:pt x="39803" y="1269"/>
                    </a:lnTo>
                    <a:lnTo>
                      <a:pt x="385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342;p58">
                <a:extLst>
                  <a:ext uri="{FF2B5EF4-FFF2-40B4-BE49-F238E27FC236}">
                    <a16:creationId xmlns:a16="http://schemas.microsoft.com/office/drawing/2014/main" id="{87731C2D-7A8E-40C4-95C5-EE44AA279CF8}"/>
                  </a:ext>
                </a:extLst>
              </p:cNvPr>
              <p:cNvSpPr/>
              <p:nvPr/>
            </p:nvSpPr>
            <p:spPr>
              <a:xfrm>
                <a:off x="5855711" y="3973780"/>
                <a:ext cx="2119250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55211" h="3853" extrusionOk="0">
                    <a:moveTo>
                      <a:pt x="0" y="1"/>
                    </a:moveTo>
                    <a:lnTo>
                      <a:pt x="0" y="3853"/>
                    </a:lnTo>
                    <a:lnTo>
                      <a:pt x="55210" y="3853"/>
                    </a:lnTo>
                    <a:lnTo>
                      <a:pt x="5521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343;p58">
                <a:extLst>
                  <a:ext uri="{FF2B5EF4-FFF2-40B4-BE49-F238E27FC236}">
                    <a16:creationId xmlns:a16="http://schemas.microsoft.com/office/drawing/2014/main" id="{1056596A-163D-430A-99C0-202B725AED25}"/>
                  </a:ext>
                </a:extLst>
              </p:cNvPr>
              <p:cNvSpPr/>
              <p:nvPr/>
            </p:nvSpPr>
            <p:spPr>
              <a:xfrm>
                <a:off x="6444131" y="3973780"/>
                <a:ext cx="52280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3853" fill="none" extrusionOk="0">
                    <a:moveTo>
                      <a:pt x="0" y="3853"/>
                    </a:moveTo>
                    <a:lnTo>
                      <a:pt x="1362" y="1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344;p58">
                <a:extLst>
                  <a:ext uri="{FF2B5EF4-FFF2-40B4-BE49-F238E27FC236}">
                    <a16:creationId xmlns:a16="http://schemas.microsoft.com/office/drawing/2014/main" id="{9C6480C7-3ABB-42B7-8838-E2A915F8A3C7}"/>
                  </a:ext>
                </a:extLst>
              </p:cNvPr>
              <p:cNvSpPr/>
              <p:nvPr/>
            </p:nvSpPr>
            <p:spPr>
              <a:xfrm>
                <a:off x="6517175" y="3973780"/>
                <a:ext cx="56425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3853" fill="none" extrusionOk="0">
                    <a:moveTo>
                      <a:pt x="0" y="3853"/>
                    </a:moveTo>
                    <a:lnTo>
                      <a:pt x="1470" y="1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345;p58">
                <a:extLst>
                  <a:ext uri="{FF2B5EF4-FFF2-40B4-BE49-F238E27FC236}">
                    <a16:creationId xmlns:a16="http://schemas.microsoft.com/office/drawing/2014/main" id="{3D8865E9-315D-4F66-B12D-F7BB21B7AAD8}"/>
                  </a:ext>
                </a:extLst>
              </p:cNvPr>
              <p:cNvSpPr/>
              <p:nvPr/>
            </p:nvSpPr>
            <p:spPr>
              <a:xfrm>
                <a:off x="6594365" y="3973780"/>
                <a:ext cx="46944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3853" fill="none" extrusionOk="0">
                    <a:moveTo>
                      <a:pt x="0" y="3853"/>
                    </a:moveTo>
                    <a:lnTo>
                      <a:pt x="1222" y="1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346;p58">
                <a:extLst>
                  <a:ext uri="{FF2B5EF4-FFF2-40B4-BE49-F238E27FC236}">
                    <a16:creationId xmlns:a16="http://schemas.microsoft.com/office/drawing/2014/main" id="{66C38CB9-78DC-4543-A6BE-0576C97EF420}"/>
                  </a:ext>
                </a:extLst>
              </p:cNvPr>
              <p:cNvSpPr/>
              <p:nvPr/>
            </p:nvSpPr>
            <p:spPr>
              <a:xfrm>
                <a:off x="6660269" y="3973780"/>
                <a:ext cx="42185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3853" fill="none" extrusionOk="0">
                    <a:moveTo>
                      <a:pt x="0" y="3853"/>
                    </a:moveTo>
                    <a:lnTo>
                      <a:pt x="1099" y="1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347;p58">
                <a:extLst>
                  <a:ext uri="{FF2B5EF4-FFF2-40B4-BE49-F238E27FC236}">
                    <a16:creationId xmlns:a16="http://schemas.microsoft.com/office/drawing/2014/main" id="{7C740609-2DEE-41DF-97D3-76CF028B50B7}"/>
                  </a:ext>
                </a:extLst>
              </p:cNvPr>
              <p:cNvSpPr/>
              <p:nvPr/>
            </p:nvSpPr>
            <p:spPr>
              <a:xfrm>
                <a:off x="6926882" y="3973780"/>
                <a:ext cx="3570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93" h="3853" fill="none" extrusionOk="0">
                    <a:moveTo>
                      <a:pt x="93" y="3853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348;p58">
                <a:extLst>
                  <a:ext uri="{FF2B5EF4-FFF2-40B4-BE49-F238E27FC236}">
                    <a16:creationId xmlns:a16="http://schemas.microsoft.com/office/drawing/2014/main" id="{0C30E8EC-FE57-4396-8524-DA79E802D8FC}"/>
                  </a:ext>
                </a:extLst>
              </p:cNvPr>
              <p:cNvSpPr/>
              <p:nvPr/>
            </p:nvSpPr>
            <p:spPr>
              <a:xfrm>
                <a:off x="6983881" y="3973780"/>
                <a:ext cx="17849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853" fill="none" extrusionOk="0">
                    <a:moveTo>
                      <a:pt x="0" y="1"/>
                    </a:moveTo>
                    <a:lnTo>
                      <a:pt x="464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349;p58">
                <a:extLst>
                  <a:ext uri="{FF2B5EF4-FFF2-40B4-BE49-F238E27FC236}">
                    <a16:creationId xmlns:a16="http://schemas.microsoft.com/office/drawing/2014/main" id="{89BBA708-885D-486D-9BC5-D9507A919AB4}"/>
                  </a:ext>
                </a:extLst>
              </p:cNvPr>
              <p:cNvSpPr/>
              <p:nvPr/>
            </p:nvSpPr>
            <p:spPr>
              <a:xfrm>
                <a:off x="7035507" y="3973780"/>
                <a:ext cx="32704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852" h="3853" fill="none" extrusionOk="0">
                    <a:moveTo>
                      <a:pt x="1" y="1"/>
                    </a:moveTo>
                    <a:lnTo>
                      <a:pt x="852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350;p58">
                <a:extLst>
                  <a:ext uri="{FF2B5EF4-FFF2-40B4-BE49-F238E27FC236}">
                    <a16:creationId xmlns:a16="http://schemas.microsoft.com/office/drawing/2014/main" id="{C520E07D-F32F-4F53-A3D4-519316D128CD}"/>
                  </a:ext>
                </a:extLst>
              </p:cNvPr>
              <p:cNvSpPr/>
              <p:nvPr/>
            </p:nvSpPr>
            <p:spPr>
              <a:xfrm>
                <a:off x="7091931" y="3977964"/>
                <a:ext cx="45754" cy="143712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3744" fill="none" extrusionOk="0">
                    <a:moveTo>
                      <a:pt x="0" y="0"/>
                    </a:moveTo>
                    <a:lnTo>
                      <a:pt x="1192" y="3744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351;p58">
                <a:extLst>
                  <a:ext uri="{FF2B5EF4-FFF2-40B4-BE49-F238E27FC236}">
                    <a16:creationId xmlns:a16="http://schemas.microsoft.com/office/drawing/2014/main" id="{1D5ECEC0-CC11-47E8-95F6-163207480FEE}"/>
                  </a:ext>
                </a:extLst>
              </p:cNvPr>
              <p:cNvSpPr/>
              <p:nvPr/>
            </p:nvSpPr>
            <p:spPr>
              <a:xfrm>
                <a:off x="7154880" y="3977964"/>
                <a:ext cx="57615" cy="143712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3744" fill="none" extrusionOk="0">
                    <a:moveTo>
                      <a:pt x="0" y="0"/>
                    </a:moveTo>
                    <a:lnTo>
                      <a:pt x="1501" y="3744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352;p58">
                <a:extLst>
                  <a:ext uri="{FF2B5EF4-FFF2-40B4-BE49-F238E27FC236}">
                    <a16:creationId xmlns:a16="http://schemas.microsoft.com/office/drawing/2014/main" id="{DBC60BE2-155E-46FB-83C1-160227262157}"/>
                  </a:ext>
                </a:extLst>
              </p:cNvPr>
              <p:cNvSpPr/>
              <p:nvPr/>
            </p:nvSpPr>
            <p:spPr>
              <a:xfrm>
                <a:off x="7420879" y="3973780"/>
                <a:ext cx="135997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3543" h="3853" fill="none" extrusionOk="0">
                    <a:moveTo>
                      <a:pt x="3543" y="3853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353;p58">
                <a:extLst>
                  <a:ext uri="{FF2B5EF4-FFF2-40B4-BE49-F238E27FC236}">
                    <a16:creationId xmlns:a16="http://schemas.microsoft.com/office/drawing/2014/main" id="{DF2D03BF-D83E-45DE-9AF0-33F01EE6DB5D}"/>
                  </a:ext>
                </a:extLst>
              </p:cNvPr>
              <p:cNvSpPr/>
              <p:nvPr/>
            </p:nvSpPr>
            <p:spPr>
              <a:xfrm>
                <a:off x="7217791" y="3973780"/>
                <a:ext cx="65369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3853" fill="none" extrusionOk="0">
                    <a:moveTo>
                      <a:pt x="1" y="1"/>
                    </a:moveTo>
                    <a:lnTo>
                      <a:pt x="1703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354;p58">
                <a:extLst>
                  <a:ext uri="{FF2B5EF4-FFF2-40B4-BE49-F238E27FC236}">
                    <a16:creationId xmlns:a16="http://schemas.microsoft.com/office/drawing/2014/main" id="{7BF022CF-F9B0-4133-AF30-A292506D0E10}"/>
                  </a:ext>
                </a:extLst>
              </p:cNvPr>
              <p:cNvSpPr/>
              <p:nvPr/>
            </p:nvSpPr>
            <p:spPr>
              <a:xfrm>
                <a:off x="7283120" y="3973780"/>
                <a:ext cx="76040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3853" fill="none" extrusionOk="0">
                    <a:moveTo>
                      <a:pt x="1" y="1"/>
                    </a:moveTo>
                    <a:lnTo>
                      <a:pt x="1981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355;p58">
                <a:extLst>
                  <a:ext uri="{FF2B5EF4-FFF2-40B4-BE49-F238E27FC236}">
                    <a16:creationId xmlns:a16="http://schemas.microsoft.com/office/drawing/2014/main" id="{9C9AE341-155B-4C2F-94C0-69E31258C064}"/>
                  </a:ext>
                </a:extLst>
              </p:cNvPr>
              <p:cNvSpPr/>
              <p:nvPr/>
            </p:nvSpPr>
            <p:spPr>
              <a:xfrm>
                <a:off x="7350215" y="3973780"/>
                <a:ext cx="102180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2662" h="3853" fill="none" extrusionOk="0">
                    <a:moveTo>
                      <a:pt x="1" y="1"/>
                    </a:moveTo>
                    <a:lnTo>
                      <a:pt x="2661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356;p58">
                <a:extLst>
                  <a:ext uri="{FF2B5EF4-FFF2-40B4-BE49-F238E27FC236}">
                    <a16:creationId xmlns:a16="http://schemas.microsoft.com/office/drawing/2014/main" id="{867B4A67-AA3B-497C-9E8F-5F264565C231}"/>
                  </a:ext>
                </a:extLst>
              </p:cNvPr>
              <p:cNvSpPr/>
              <p:nvPr/>
            </p:nvSpPr>
            <p:spPr>
              <a:xfrm>
                <a:off x="7506973" y="3973780"/>
                <a:ext cx="143136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853" fill="none" extrusionOk="0">
                    <a:moveTo>
                      <a:pt x="1" y="1"/>
                    </a:moveTo>
                    <a:lnTo>
                      <a:pt x="3729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357;p58">
                <a:extLst>
                  <a:ext uri="{FF2B5EF4-FFF2-40B4-BE49-F238E27FC236}">
                    <a16:creationId xmlns:a16="http://schemas.microsoft.com/office/drawing/2014/main" id="{463FEC65-238E-4A26-82A7-057C14417665}"/>
                  </a:ext>
                </a:extLst>
              </p:cNvPr>
              <p:cNvSpPr/>
              <p:nvPr/>
            </p:nvSpPr>
            <p:spPr>
              <a:xfrm>
                <a:off x="7588308" y="3973780"/>
                <a:ext cx="152080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3853" fill="none" extrusionOk="0">
                    <a:moveTo>
                      <a:pt x="1" y="1"/>
                    </a:moveTo>
                    <a:lnTo>
                      <a:pt x="3961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358;p58">
                <a:extLst>
                  <a:ext uri="{FF2B5EF4-FFF2-40B4-BE49-F238E27FC236}">
                    <a16:creationId xmlns:a16="http://schemas.microsoft.com/office/drawing/2014/main" id="{8984542C-213B-46D1-9632-7BB8C33420A4}"/>
                  </a:ext>
                </a:extLst>
              </p:cNvPr>
              <p:cNvSpPr/>
              <p:nvPr/>
            </p:nvSpPr>
            <p:spPr>
              <a:xfrm>
                <a:off x="7672061" y="3973780"/>
                <a:ext cx="163902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4270" h="3853" fill="none" extrusionOk="0">
                    <a:moveTo>
                      <a:pt x="0" y="1"/>
                    </a:moveTo>
                    <a:lnTo>
                      <a:pt x="4270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59;p58">
                <a:extLst>
                  <a:ext uri="{FF2B5EF4-FFF2-40B4-BE49-F238E27FC236}">
                    <a16:creationId xmlns:a16="http://schemas.microsoft.com/office/drawing/2014/main" id="{BE079021-30D7-4375-8F10-6265C9B1DA36}"/>
                  </a:ext>
                </a:extLst>
              </p:cNvPr>
              <p:cNvSpPr/>
              <p:nvPr/>
            </p:nvSpPr>
            <p:spPr>
              <a:xfrm>
                <a:off x="7762301" y="3973780"/>
                <a:ext cx="166896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3853" fill="none" extrusionOk="0">
                    <a:moveTo>
                      <a:pt x="0" y="1"/>
                    </a:moveTo>
                    <a:lnTo>
                      <a:pt x="4347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60;p58">
                <a:extLst>
                  <a:ext uri="{FF2B5EF4-FFF2-40B4-BE49-F238E27FC236}">
                    <a16:creationId xmlns:a16="http://schemas.microsoft.com/office/drawing/2014/main" id="{8337A0C9-1CB2-44C1-85AB-F391F64AED15}"/>
                  </a:ext>
                </a:extLst>
              </p:cNvPr>
              <p:cNvSpPr/>
              <p:nvPr/>
            </p:nvSpPr>
            <p:spPr>
              <a:xfrm>
                <a:off x="6853224" y="3973780"/>
                <a:ext cx="20229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527" h="3853" fill="none" extrusionOk="0">
                    <a:moveTo>
                      <a:pt x="527" y="1"/>
                    </a:moveTo>
                    <a:lnTo>
                      <a:pt x="1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61;p58">
                <a:extLst>
                  <a:ext uri="{FF2B5EF4-FFF2-40B4-BE49-F238E27FC236}">
                    <a16:creationId xmlns:a16="http://schemas.microsoft.com/office/drawing/2014/main" id="{318805FC-961D-4753-80CB-045B2D1EA772}"/>
                  </a:ext>
                </a:extLst>
              </p:cNvPr>
              <p:cNvSpPr/>
              <p:nvPr/>
            </p:nvSpPr>
            <p:spPr>
              <a:xfrm>
                <a:off x="6781408" y="3973780"/>
                <a:ext cx="27944" cy="14789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3853" fill="none" extrusionOk="0">
                    <a:moveTo>
                      <a:pt x="727" y="1"/>
                    </a:moveTo>
                    <a:lnTo>
                      <a:pt x="0" y="3853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62;p58">
                <a:extLst>
                  <a:ext uri="{FF2B5EF4-FFF2-40B4-BE49-F238E27FC236}">
                    <a16:creationId xmlns:a16="http://schemas.microsoft.com/office/drawing/2014/main" id="{B557ACA2-2277-4721-A692-7FE1FC574E98}"/>
                  </a:ext>
                </a:extLst>
              </p:cNvPr>
              <p:cNvSpPr/>
              <p:nvPr/>
            </p:nvSpPr>
            <p:spPr>
              <a:xfrm>
                <a:off x="6360417" y="3977964"/>
                <a:ext cx="69514" cy="1437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3744" fill="none" extrusionOk="0">
                    <a:moveTo>
                      <a:pt x="0" y="3744"/>
                    </a:moveTo>
                    <a:lnTo>
                      <a:pt x="1810" y="0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63;p58">
                <a:extLst>
                  <a:ext uri="{FF2B5EF4-FFF2-40B4-BE49-F238E27FC236}">
                    <a16:creationId xmlns:a16="http://schemas.microsoft.com/office/drawing/2014/main" id="{2AA86696-323B-4888-8017-58329C738E59}"/>
                  </a:ext>
                </a:extLst>
              </p:cNvPr>
              <p:cNvSpPr/>
              <p:nvPr/>
            </p:nvSpPr>
            <p:spPr>
              <a:xfrm>
                <a:off x="6723218" y="3977964"/>
                <a:ext cx="35045" cy="143712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744" fill="none" extrusionOk="0">
                    <a:moveTo>
                      <a:pt x="0" y="3744"/>
                    </a:moveTo>
                    <a:lnTo>
                      <a:pt x="913" y="0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64;p58">
                <a:extLst>
                  <a:ext uri="{FF2B5EF4-FFF2-40B4-BE49-F238E27FC236}">
                    <a16:creationId xmlns:a16="http://schemas.microsoft.com/office/drawing/2014/main" id="{2CFD55B1-B67E-4AD8-9C7C-0DF74D1B6AB4}"/>
                  </a:ext>
                </a:extLst>
              </p:cNvPr>
              <p:cNvSpPr/>
              <p:nvPr/>
            </p:nvSpPr>
            <p:spPr>
              <a:xfrm>
                <a:off x="5855711" y="3973780"/>
                <a:ext cx="2119250" cy="111699"/>
              </a:xfrm>
              <a:custGeom>
                <a:avLst/>
                <a:gdLst/>
                <a:ahLst/>
                <a:cxnLst/>
                <a:rect l="l" t="t" r="r" b="b"/>
                <a:pathLst>
                  <a:path w="55211" h="2910" fill="none" extrusionOk="0">
                    <a:moveTo>
                      <a:pt x="0" y="2909"/>
                    </a:moveTo>
                    <a:lnTo>
                      <a:pt x="55210" y="2909"/>
                    </a:lnTo>
                    <a:lnTo>
                      <a:pt x="51993" y="1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5;p58">
                <a:extLst>
                  <a:ext uri="{FF2B5EF4-FFF2-40B4-BE49-F238E27FC236}">
                    <a16:creationId xmlns:a16="http://schemas.microsoft.com/office/drawing/2014/main" id="{DBD0A8D9-FDD1-4CED-892A-3989447F2483}"/>
                  </a:ext>
                </a:extLst>
              </p:cNvPr>
              <p:cNvSpPr/>
              <p:nvPr/>
            </p:nvSpPr>
            <p:spPr>
              <a:xfrm>
                <a:off x="5855711" y="4049780"/>
                <a:ext cx="2119250" cy="38"/>
              </a:xfrm>
              <a:custGeom>
                <a:avLst/>
                <a:gdLst/>
                <a:ahLst/>
                <a:cxnLst/>
                <a:rect l="l" t="t" r="r" b="b"/>
                <a:pathLst>
                  <a:path w="55211" h="1" fill="none" extrusionOk="0">
                    <a:moveTo>
                      <a:pt x="0" y="1"/>
                    </a:moveTo>
                    <a:lnTo>
                      <a:pt x="55210" y="1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66;p58">
                <a:extLst>
                  <a:ext uri="{FF2B5EF4-FFF2-40B4-BE49-F238E27FC236}">
                    <a16:creationId xmlns:a16="http://schemas.microsoft.com/office/drawing/2014/main" id="{00F1DED2-2539-458C-8146-4BF5D992F39C}"/>
                  </a:ext>
                </a:extLst>
              </p:cNvPr>
              <p:cNvSpPr/>
              <p:nvPr/>
            </p:nvSpPr>
            <p:spPr>
              <a:xfrm>
                <a:off x="5855711" y="4017730"/>
                <a:ext cx="2119250" cy="38"/>
              </a:xfrm>
              <a:custGeom>
                <a:avLst/>
                <a:gdLst/>
                <a:ahLst/>
                <a:cxnLst/>
                <a:rect l="l" t="t" r="r" b="b"/>
                <a:pathLst>
                  <a:path w="55211" h="1" fill="none" extrusionOk="0">
                    <a:moveTo>
                      <a:pt x="0" y="1"/>
                    </a:moveTo>
                    <a:lnTo>
                      <a:pt x="55210" y="1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67;p58">
                <a:extLst>
                  <a:ext uri="{FF2B5EF4-FFF2-40B4-BE49-F238E27FC236}">
                    <a16:creationId xmlns:a16="http://schemas.microsoft.com/office/drawing/2014/main" id="{C9B2F393-7EA6-45AE-8C89-FC90CB82788E}"/>
                  </a:ext>
                </a:extLst>
              </p:cNvPr>
              <p:cNvSpPr/>
              <p:nvPr/>
            </p:nvSpPr>
            <p:spPr>
              <a:xfrm>
                <a:off x="5855711" y="3989825"/>
                <a:ext cx="2119250" cy="38"/>
              </a:xfrm>
              <a:custGeom>
                <a:avLst/>
                <a:gdLst/>
                <a:ahLst/>
                <a:cxnLst/>
                <a:rect l="l" t="t" r="r" b="b"/>
                <a:pathLst>
                  <a:path w="55211" h="1" fill="none" extrusionOk="0">
                    <a:moveTo>
                      <a:pt x="0" y="0"/>
                    </a:moveTo>
                    <a:lnTo>
                      <a:pt x="55210" y="0"/>
                    </a:lnTo>
                  </a:path>
                </a:pathLst>
              </a:custGeom>
              <a:solidFill>
                <a:schemeClr val="lt1"/>
              </a:solidFill>
              <a:ln w="5025" cap="rnd" cmpd="sng">
                <a:solidFill>
                  <a:schemeClr val="lt1"/>
                </a:solidFill>
                <a:prstDash val="solid"/>
                <a:miter lim="154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68;p58">
                <a:extLst>
                  <a:ext uri="{FF2B5EF4-FFF2-40B4-BE49-F238E27FC236}">
                    <a16:creationId xmlns:a16="http://schemas.microsoft.com/office/drawing/2014/main" id="{FC36E26A-64A8-45C0-BE27-840DFA8B2F00}"/>
                  </a:ext>
                </a:extLst>
              </p:cNvPr>
              <p:cNvSpPr/>
              <p:nvPr/>
            </p:nvSpPr>
            <p:spPr>
              <a:xfrm>
                <a:off x="5824812" y="3440594"/>
                <a:ext cx="2420915" cy="118186"/>
              </a:xfrm>
              <a:custGeom>
                <a:avLst/>
                <a:gdLst/>
                <a:ahLst/>
                <a:cxnLst/>
                <a:rect l="l" t="t" r="r" b="b"/>
                <a:pathLst>
                  <a:path w="63070" h="3079" extrusionOk="0">
                    <a:moveTo>
                      <a:pt x="1" y="0"/>
                    </a:moveTo>
                    <a:lnTo>
                      <a:pt x="171" y="3079"/>
                    </a:lnTo>
                    <a:lnTo>
                      <a:pt x="63069" y="2723"/>
                    </a:lnTo>
                    <a:lnTo>
                      <a:pt x="6306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" name="Google Shape;1369;p58">
              <a:extLst>
                <a:ext uri="{FF2B5EF4-FFF2-40B4-BE49-F238E27FC236}">
                  <a16:creationId xmlns:a16="http://schemas.microsoft.com/office/drawing/2014/main" id="{B512BCCE-DE11-4C8B-87A6-00556CAB6CDE}"/>
                </a:ext>
              </a:extLst>
            </p:cNvPr>
            <p:cNvSpPr/>
            <p:nvPr/>
          </p:nvSpPr>
          <p:spPr>
            <a:xfrm>
              <a:off x="5982760" y="3973780"/>
              <a:ext cx="118800" cy="147896"/>
            </a:xfrm>
            <a:custGeom>
              <a:avLst/>
              <a:gdLst/>
              <a:ahLst/>
              <a:cxnLst/>
              <a:rect l="l" t="t" r="r" b="b"/>
              <a:pathLst>
                <a:path w="3095" h="3853" fill="none" extrusionOk="0">
                  <a:moveTo>
                    <a:pt x="1" y="3853"/>
                  </a:moveTo>
                  <a:lnTo>
                    <a:pt x="3095" y="1"/>
                  </a:lnTo>
                </a:path>
              </a:pathLst>
            </a:custGeom>
            <a:solidFill>
              <a:schemeClr val="lt1"/>
            </a:solidFill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70;p58">
              <a:extLst>
                <a:ext uri="{FF2B5EF4-FFF2-40B4-BE49-F238E27FC236}">
                  <a16:creationId xmlns:a16="http://schemas.microsoft.com/office/drawing/2014/main" id="{F01ED686-DDF0-419A-B66E-594122100A4A}"/>
                </a:ext>
              </a:extLst>
            </p:cNvPr>
            <p:cNvSpPr/>
            <p:nvPr/>
          </p:nvSpPr>
          <p:spPr>
            <a:xfrm>
              <a:off x="6056380" y="3973780"/>
              <a:ext cx="115845" cy="147896"/>
            </a:xfrm>
            <a:custGeom>
              <a:avLst/>
              <a:gdLst/>
              <a:ahLst/>
              <a:cxnLst/>
              <a:rect l="l" t="t" r="r" b="b"/>
              <a:pathLst>
                <a:path w="3018" h="3853" fill="none" extrusionOk="0">
                  <a:moveTo>
                    <a:pt x="3017" y="1"/>
                  </a:moveTo>
                  <a:lnTo>
                    <a:pt x="1" y="3853"/>
                  </a:lnTo>
                </a:path>
              </a:pathLst>
            </a:custGeom>
            <a:solidFill>
              <a:schemeClr val="lt1"/>
            </a:solidFill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71;p58">
              <a:extLst>
                <a:ext uri="{FF2B5EF4-FFF2-40B4-BE49-F238E27FC236}">
                  <a16:creationId xmlns:a16="http://schemas.microsoft.com/office/drawing/2014/main" id="{BB4C211E-EC30-409F-9B93-1AD6DCFC5C97}"/>
                </a:ext>
              </a:extLst>
            </p:cNvPr>
            <p:cNvSpPr/>
            <p:nvPr/>
          </p:nvSpPr>
          <p:spPr>
            <a:xfrm>
              <a:off x="6130614" y="3973780"/>
              <a:ext cx="105749" cy="147896"/>
            </a:xfrm>
            <a:custGeom>
              <a:avLst/>
              <a:gdLst/>
              <a:ahLst/>
              <a:cxnLst/>
              <a:rect l="l" t="t" r="r" b="b"/>
              <a:pathLst>
                <a:path w="2755" h="3853" fill="none" extrusionOk="0">
                  <a:moveTo>
                    <a:pt x="1" y="3853"/>
                  </a:moveTo>
                  <a:lnTo>
                    <a:pt x="2754" y="1"/>
                  </a:lnTo>
                </a:path>
              </a:pathLst>
            </a:custGeom>
            <a:solidFill>
              <a:schemeClr val="lt1"/>
            </a:solidFill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72;p58">
              <a:extLst>
                <a:ext uri="{FF2B5EF4-FFF2-40B4-BE49-F238E27FC236}">
                  <a16:creationId xmlns:a16="http://schemas.microsoft.com/office/drawing/2014/main" id="{1F8E0426-A1FF-42BE-9B4C-40FDE73910BF}"/>
                </a:ext>
              </a:extLst>
            </p:cNvPr>
            <p:cNvSpPr/>
            <p:nvPr/>
          </p:nvSpPr>
          <p:spPr>
            <a:xfrm>
              <a:off x="5923381" y="3973780"/>
              <a:ext cx="118800" cy="147896"/>
            </a:xfrm>
            <a:custGeom>
              <a:avLst/>
              <a:gdLst/>
              <a:ahLst/>
              <a:cxnLst/>
              <a:rect l="l" t="t" r="r" b="b"/>
              <a:pathLst>
                <a:path w="3095" h="3853" fill="none" extrusionOk="0">
                  <a:moveTo>
                    <a:pt x="1" y="3853"/>
                  </a:moveTo>
                  <a:lnTo>
                    <a:pt x="3095" y="1"/>
                  </a:lnTo>
                </a:path>
              </a:pathLst>
            </a:custGeom>
            <a:solidFill>
              <a:schemeClr val="lt1"/>
            </a:solidFill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73;p58">
              <a:extLst>
                <a:ext uri="{FF2B5EF4-FFF2-40B4-BE49-F238E27FC236}">
                  <a16:creationId xmlns:a16="http://schemas.microsoft.com/office/drawing/2014/main" id="{03E1C346-D2B9-4651-B0F7-883A664BF3D4}"/>
                </a:ext>
              </a:extLst>
            </p:cNvPr>
            <p:cNvSpPr/>
            <p:nvPr/>
          </p:nvSpPr>
          <p:spPr>
            <a:xfrm>
              <a:off x="6210183" y="3973780"/>
              <a:ext cx="92660" cy="147896"/>
            </a:xfrm>
            <a:custGeom>
              <a:avLst/>
              <a:gdLst/>
              <a:ahLst/>
              <a:cxnLst/>
              <a:rect l="l" t="t" r="r" b="b"/>
              <a:pathLst>
                <a:path w="2414" h="3853" fill="none" extrusionOk="0">
                  <a:moveTo>
                    <a:pt x="0" y="3853"/>
                  </a:moveTo>
                  <a:lnTo>
                    <a:pt x="2414" y="1"/>
                  </a:lnTo>
                </a:path>
              </a:pathLst>
            </a:custGeom>
            <a:solidFill>
              <a:schemeClr val="lt1"/>
            </a:solidFill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74;p58">
              <a:extLst>
                <a:ext uri="{FF2B5EF4-FFF2-40B4-BE49-F238E27FC236}">
                  <a16:creationId xmlns:a16="http://schemas.microsoft.com/office/drawing/2014/main" id="{2A4145F7-A61E-4467-8972-B48539EE7986}"/>
                </a:ext>
              </a:extLst>
            </p:cNvPr>
            <p:cNvSpPr/>
            <p:nvPr/>
          </p:nvSpPr>
          <p:spPr>
            <a:xfrm>
              <a:off x="6279658" y="3973780"/>
              <a:ext cx="90895" cy="147896"/>
            </a:xfrm>
            <a:custGeom>
              <a:avLst/>
              <a:gdLst/>
              <a:ahLst/>
              <a:cxnLst/>
              <a:rect l="l" t="t" r="r" b="b"/>
              <a:pathLst>
                <a:path w="2368" h="3853" fill="none" extrusionOk="0">
                  <a:moveTo>
                    <a:pt x="0" y="3853"/>
                  </a:moveTo>
                  <a:lnTo>
                    <a:pt x="2367" y="1"/>
                  </a:lnTo>
                </a:path>
              </a:pathLst>
            </a:custGeom>
            <a:solidFill>
              <a:schemeClr val="lt1"/>
            </a:solidFill>
            <a:ln w="5025" cap="rnd" cmpd="sng">
              <a:solidFill>
                <a:schemeClr val="lt1"/>
              </a:solidFill>
              <a:prstDash val="solid"/>
              <a:miter lim="154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75;p58">
              <a:extLst>
                <a:ext uri="{FF2B5EF4-FFF2-40B4-BE49-F238E27FC236}">
                  <a16:creationId xmlns:a16="http://schemas.microsoft.com/office/drawing/2014/main" id="{BB8E433F-2049-4DDE-A5C0-563E9ADF84CF}"/>
                </a:ext>
              </a:extLst>
            </p:cNvPr>
            <p:cNvSpPr/>
            <p:nvPr/>
          </p:nvSpPr>
          <p:spPr>
            <a:xfrm>
              <a:off x="5793376" y="2717986"/>
              <a:ext cx="127091" cy="840814"/>
            </a:xfrm>
            <a:custGeom>
              <a:avLst/>
              <a:gdLst/>
              <a:ahLst/>
              <a:cxnLst/>
              <a:rect l="l" t="t" r="r" b="b"/>
              <a:pathLst>
                <a:path w="3311" h="21905" extrusionOk="0">
                  <a:moveTo>
                    <a:pt x="2166" y="0"/>
                  </a:moveTo>
                  <a:lnTo>
                    <a:pt x="0" y="2878"/>
                  </a:lnTo>
                  <a:lnTo>
                    <a:pt x="990" y="21905"/>
                  </a:lnTo>
                  <a:lnTo>
                    <a:pt x="3310" y="20482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527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2"/>
          <p:cNvSpPr/>
          <p:nvPr/>
        </p:nvSpPr>
        <p:spPr>
          <a:xfrm>
            <a:off x="180653" y="1049289"/>
            <a:ext cx="838200" cy="838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2"/>
          <p:cNvSpPr/>
          <p:nvPr/>
        </p:nvSpPr>
        <p:spPr>
          <a:xfrm>
            <a:off x="8054598" y="732402"/>
            <a:ext cx="838200" cy="838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2" name="Google Shape;782;p42"/>
          <p:cNvSpPr/>
          <p:nvPr/>
        </p:nvSpPr>
        <p:spPr>
          <a:xfrm>
            <a:off x="439811" y="1310683"/>
            <a:ext cx="319883" cy="315411"/>
          </a:xfrm>
          <a:custGeom>
            <a:avLst/>
            <a:gdLst/>
            <a:ahLst/>
            <a:cxnLst/>
            <a:rect l="l" t="t" r="r" b="b"/>
            <a:pathLst>
              <a:path w="9085" h="8958" extrusionOk="0">
                <a:moveTo>
                  <a:pt x="5213" y="1076"/>
                </a:moveTo>
                <a:cubicBezTo>
                  <a:pt x="5212" y="1076"/>
                  <a:pt x="5210" y="1076"/>
                  <a:pt x="5209" y="1076"/>
                </a:cubicBezTo>
                <a:lnTo>
                  <a:pt x="5208" y="1076"/>
                </a:lnTo>
                <a:cubicBezTo>
                  <a:pt x="5136" y="1078"/>
                  <a:pt x="5079" y="1139"/>
                  <a:pt x="5081" y="1210"/>
                </a:cubicBezTo>
                <a:cubicBezTo>
                  <a:pt x="5083" y="1281"/>
                  <a:pt x="5140" y="1336"/>
                  <a:pt x="5209" y="1339"/>
                </a:cubicBezTo>
                <a:lnTo>
                  <a:pt x="5217" y="1339"/>
                </a:lnTo>
                <a:cubicBezTo>
                  <a:pt x="5290" y="1335"/>
                  <a:pt x="5346" y="1275"/>
                  <a:pt x="5345" y="1203"/>
                </a:cubicBezTo>
                <a:cubicBezTo>
                  <a:pt x="5343" y="1133"/>
                  <a:pt x="5284" y="1076"/>
                  <a:pt x="5213" y="1076"/>
                </a:cubicBezTo>
                <a:close/>
                <a:moveTo>
                  <a:pt x="5736" y="1115"/>
                </a:moveTo>
                <a:cubicBezTo>
                  <a:pt x="5673" y="1115"/>
                  <a:pt x="5619" y="1160"/>
                  <a:pt x="5607" y="1224"/>
                </a:cubicBezTo>
                <a:cubicBezTo>
                  <a:pt x="5595" y="1295"/>
                  <a:pt x="5644" y="1363"/>
                  <a:pt x="5714" y="1376"/>
                </a:cubicBezTo>
                <a:cubicBezTo>
                  <a:pt x="5721" y="1378"/>
                  <a:pt x="5727" y="1378"/>
                  <a:pt x="5734" y="1378"/>
                </a:cubicBezTo>
                <a:cubicBezTo>
                  <a:pt x="5735" y="1378"/>
                  <a:pt x="5736" y="1378"/>
                  <a:pt x="5738" y="1378"/>
                </a:cubicBezTo>
                <a:cubicBezTo>
                  <a:pt x="5800" y="1378"/>
                  <a:pt x="5855" y="1333"/>
                  <a:pt x="5867" y="1270"/>
                </a:cubicBezTo>
                <a:cubicBezTo>
                  <a:pt x="5880" y="1199"/>
                  <a:pt x="5832" y="1130"/>
                  <a:pt x="5761" y="1118"/>
                </a:cubicBezTo>
                <a:cubicBezTo>
                  <a:pt x="5761" y="1118"/>
                  <a:pt x="5759" y="1117"/>
                  <a:pt x="5759" y="1117"/>
                </a:cubicBezTo>
                <a:cubicBezTo>
                  <a:pt x="5751" y="1116"/>
                  <a:pt x="5743" y="1115"/>
                  <a:pt x="5736" y="1115"/>
                </a:cubicBezTo>
                <a:close/>
                <a:moveTo>
                  <a:pt x="4692" y="1142"/>
                </a:moveTo>
                <a:cubicBezTo>
                  <a:pt x="4682" y="1142"/>
                  <a:pt x="4673" y="1143"/>
                  <a:pt x="4663" y="1145"/>
                </a:cubicBezTo>
                <a:lnTo>
                  <a:pt x="4661" y="1145"/>
                </a:lnTo>
                <a:cubicBezTo>
                  <a:pt x="4590" y="1162"/>
                  <a:pt x="4547" y="1231"/>
                  <a:pt x="4563" y="1302"/>
                </a:cubicBezTo>
                <a:cubicBezTo>
                  <a:pt x="4577" y="1361"/>
                  <a:pt x="4629" y="1402"/>
                  <a:pt x="4688" y="1404"/>
                </a:cubicBezTo>
                <a:cubicBezTo>
                  <a:pt x="4699" y="1404"/>
                  <a:pt x="4710" y="1403"/>
                  <a:pt x="4722" y="1401"/>
                </a:cubicBezTo>
                <a:cubicBezTo>
                  <a:pt x="4792" y="1384"/>
                  <a:pt x="4836" y="1314"/>
                  <a:pt x="4820" y="1243"/>
                </a:cubicBezTo>
                <a:cubicBezTo>
                  <a:pt x="4806" y="1183"/>
                  <a:pt x="4752" y="1142"/>
                  <a:pt x="4692" y="1142"/>
                </a:cubicBezTo>
                <a:close/>
                <a:moveTo>
                  <a:pt x="6241" y="1260"/>
                </a:moveTo>
                <a:cubicBezTo>
                  <a:pt x="6189" y="1260"/>
                  <a:pt x="6140" y="1290"/>
                  <a:pt x="6120" y="1342"/>
                </a:cubicBezTo>
                <a:cubicBezTo>
                  <a:pt x="6093" y="1409"/>
                  <a:pt x="6125" y="1485"/>
                  <a:pt x="6192" y="1512"/>
                </a:cubicBezTo>
                <a:cubicBezTo>
                  <a:pt x="6192" y="1513"/>
                  <a:pt x="6194" y="1513"/>
                  <a:pt x="6195" y="1514"/>
                </a:cubicBezTo>
                <a:cubicBezTo>
                  <a:pt x="6210" y="1520"/>
                  <a:pt x="6224" y="1523"/>
                  <a:pt x="6239" y="1523"/>
                </a:cubicBezTo>
                <a:cubicBezTo>
                  <a:pt x="6240" y="1523"/>
                  <a:pt x="6242" y="1523"/>
                  <a:pt x="6244" y="1523"/>
                </a:cubicBezTo>
                <a:cubicBezTo>
                  <a:pt x="6296" y="1523"/>
                  <a:pt x="6344" y="1491"/>
                  <a:pt x="6365" y="1440"/>
                </a:cubicBezTo>
                <a:cubicBezTo>
                  <a:pt x="6391" y="1373"/>
                  <a:pt x="6358" y="1296"/>
                  <a:pt x="6291" y="1269"/>
                </a:cubicBezTo>
                <a:lnTo>
                  <a:pt x="6290" y="1269"/>
                </a:lnTo>
                <a:cubicBezTo>
                  <a:pt x="6274" y="1263"/>
                  <a:pt x="6258" y="1260"/>
                  <a:pt x="6241" y="1260"/>
                </a:cubicBezTo>
                <a:close/>
                <a:moveTo>
                  <a:pt x="4194" y="1311"/>
                </a:moveTo>
                <a:cubicBezTo>
                  <a:pt x="4176" y="1311"/>
                  <a:pt x="4158" y="1315"/>
                  <a:pt x="4140" y="1323"/>
                </a:cubicBezTo>
                <a:cubicBezTo>
                  <a:pt x="4140" y="1323"/>
                  <a:pt x="4138" y="1324"/>
                  <a:pt x="4137" y="1324"/>
                </a:cubicBezTo>
                <a:cubicBezTo>
                  <a:pt x="4072" y="1355"/>
                  <a:pt x="4044" y="1432"/>
                  <a:pt x="4074" y="1498"/>
                </a:cubicBezTo>
                <a:cubicBezTo>
                  <a:pt x="4095" y="1544"/>
                  <a:pt x="4142" y="1572"/>
                  <a:pt x="4191" y="1573"/>
                </a:cubicBezTo>
                <a:cubicBezTo>
                  <a:pt x="4193" y="1574"/>
                  <a:pt x="4194" y="1574"/>
                  <a:pt x="4196" y="1574"/>
                </a:cubicBezTo>
                <a:cubicBezTo>
                  <a:pt x="4213" y="1574"/>
                  <a:pt x="4231" y="1569"/>
                  <a:pt x="4248" y="1562"/>
                </a:cubicBezTo>
                <a:cubicBezTo>
                  <a:pt x="4314" y="1532"/>
                  <a:pt x="4344" y="1454"/>
                  <a:pt x="4314" y="1388"/>
                </a:cubicBezTo>
                <a:cubicBezTo>
                  <a:pt x="4292" y="1340"/>
                  <a:pt x="4244" y="1311"/>
                  <a:pt x="4194" y="1311"/>
                </a:cubicBezTo>
                <a:close/>
                <a:moveTo>
                  <a:pt x="6708" y="1504"/>
                </a:moveTo>
                <a:cubicBezTo>
                  <a:pt x="6665" y="1504"/>
                  <a:pt x="6623" y="1525"/>
                  <a:pt x="6598" y="1563"/>
                </a:cubicBezTo>
                <a:cubicBezTo>
                  <a:pt x="6558" y="1624"/>
                  <a:pt x="6576" y="1706"/>
                  <a:pt x="6636" y="1745"/>
                </a:cubicBezTo>
                <a:cubicBezTo>
                  <a:pt x="6658" y="1760"/>
                  <a:pt x="6682" y="1767"/>
                  <a:pt x="6705" y="1767"/>
                </a:cubicBezTo>
                <a:cubicBezTo>
                  <a:pt x="6706" y="1767"/>
                  <a:pt x="6708" y="1767"/>
                  <a:pt x="6709" y="1767"/>
                </a:cubicBezTo>
                <a:cubicBezTo>
                  <a:pt x="6751" y="1767"/>
                  <a:pt x="6793" y="1746"/>
                  <a:pt x="6818" y="1708"/>
                </a:cubicBezTo>
                <a:cubicBezTo>
                  <a:pt x="6858" y="1648"/>
                  <a:pt x="6841" y="1566"/>
                  <a:pt x="6781" y="1526"/>
                </a:cubicBezTo>
                <a:lnTo>
                  <a:pt x="6779" y="1526"/>
                </a:lnTo>
                <a:cubicBezTo>
                  <a:pt x="6757" y="1511"/>
                  <a:pt x="6732" y="1504"/>
                  <a:pt x="6708" y="1504"/>
                </a:cubicBezTo>
                <a:close/>
                <a:moveTo>
                  <a:pt x="3741" y="1578"/>
                </a:moveTo>
                <a:cubicBezTo>
                  <a:pt x="3715" y="1578"/>
                  <a:pt x="3688" y="1586"/>
                  <a:pt x="3665" y="1602"/>
                </a:cubicBezTo>
                <a:cubicBezTo>
                  <a:pt x="3664" y="1602"/>
                  <a:pt x="3662" y="1603"/>
                  <a:pt x="3662" y="1604"/>
                </a:cubicBezTo>
                <a:cubicBezTo>
                  <a:pt x="3604" y="1647"/>
                  <a:pt x="3591" y="1728"/>
                  <a:pt x="3634" y="1787"/>
                </a:cubicBezTo>
                <a:cubicBezTo>
                  <a:pt x="3659" y="1821"/>
                  <a:pt x="3697" y="1839"/>
                  <a:pt x="3736" y="1840"/>
                </a:cubicBezTo>
                <a:cubicBezTo>
                  <a:pt x="3738" y="1840"/>
                  <a:pt x="3739" y="1841"/>
                  <a:pt x="3741" y="1841"/>
                </a:cubicBezTo>
                <a:cubicBezTo>
                  <a:pt x="3768" y="1841"/>
                  <a:pt x="3795" y="1832"/>
                  <a:pt x="3817" y="1816"/>
                </a:cubicBezTo>
                <a:cubicBezTo>
                  <a:pt x="3876" y="1773"/>
                  <a:pt x="3890" y="1691"/>
                  <a:pt x="3848" y="1632"/>
                </a:cubicBezTo>
                <a:cubicBezTo>
                  <a:pt x="3822" y="1597"/>
                  <a:pt x="3782" y="1578"/>
                  <a:pt x="3741" y="1578"/>
                </a:cubicBezTo>
                <a:close/>
                <a:moveTo>
                  <a:pt x="7114" y="1837"/>
                </a:moveTo>
                <a:cubicBezTo>
                  <a:pt x="7080" y="1837"/>
                  <a:pt x="7046" y="1849"/>
                  <a:pt x="7021" y="1875"/>
                </a:cubicBezTo>
                <a:cubicBezTo>
                  <a:pt x="6969" y="1926"/>
                  <a:pt x="6969" y="2009"/>
                  <a:pt x="7021" y="2060"/>
                </a:cubicBezTo>
                <a:cubicBezTo>
                  <a:pt x="7046" y="2086"/>
                  <a:pt x="7079" y="2099"/>
                  <a:pt x="7112" y="2100"/>
                </a:cubicBezTo>
                <a:cubicBezTo>
                  <a:pt x="7113" y="2100"/>
                  <a:pt x="7115" y="2100"/>
                  <a:pt x="7116" y="2100"/>
                </a:cubicBezTo>
                <a:cubicBezTo>
                  <a:pt x="7149" y="2100"/>
                  <a:pt x="7181" y="2088"/>
                  <a:pt x="7207" y="2063"/>
                </a:cubicBezTo>
                <a:cubicBezTo>
                  <a:pt x="7259" y="2013"/>
                  <a:pt x="7260" y="1929"/>
                  <a:pt x="7210" y="1878"/>
                </a:cubicBezTo>
                <a:lnTo>
                  <a:pt x="7207" y="1875"/>
                </a:lnTo>
                <a:cubicBezTo>
                  <a:pt x="7181" y="1849"/>
                  <a:pt x="7148" y="1837"/>
                  <a:pt x="7114" y="1837"/>
                </a:cubicBezTo>
                <a:close/>
                <a:moveTo>
                  <a:pt x="3351" y="1930"/>
                </a:moveTo>
                <a:cubicBezTo>
                  <a:pt x="3316" y="1930"/>
                  <a:pt x="3281" y="1944"/>
                  <a:pt x="3255" y="1972"/>
                </a:cubicBezTo>
                <a:lnTo>
                  <a:pt x="3252" y="1975"/>
                </a:lnTo>
                <a:cubicBezTo>
                  <a:pt x="3203" y="2029"/>
                  <a:pt x="3208" y="2113"/>
                  <a:pt x="3261" y="2160"/>
                </a:cubicBezTo>
                <a:cubicBezTo>
                  <a:pt x="3286" y="2182"/>
                  <a:pt x="3315" y="2193"/>
                  <a:pt x="3345" y="2194"/>
                </a:cubicBezTo>
                <a:cubicBezTo>
                  <a:pt x="3346" y="2194"/>
                  <a:pt x="3348" y="2194"/>
                  <a:pt x="3349" y="2194"/>
                </a:cubicBezTo>
                <a:cubicBezTo>
                  <a:pt x="3385" y="2194"/>
                  <a:pt x="3421" y="2180"/>
                  <a:pt x="3447" y="2151"/>
                </a:cubicBezTo>
                <a:cubicBezTo>
                  <a:pt x="3496" y="2097"/>
                  <a:pt x="3493" y="2014"/>
                  <a:pt x="3440" y="1965"/>
                </a:cubicBezTo>
                <a:cubicBezTo>
                  <a:pt x="3415" y="1941"/>
                  <a:pt x="3383" y="1930"/>
                  <a:pt x="3351" y="1930"/>
                </a:cubicBezTo>
                <a:close/>
                <a:moveTo>
                  <a:pt x="7447" y="2243"/>
                </a:moveTo>
                <a:cubicBezTo>
                  <a:pt x="7422" y="2243"/>
                  <a:pt x="7397" y="2251"/>
                  <a:pt x="7374" y="2266"/>
                </a:cubicBezTo>
                <a:cubicBezTo>
                  <a:pt x="7313" y="2306"/>
                  <a:pt x="7297" y="2388"/>
                  <a:pt x="7338" y="2448"/>
                </a:cubicBezTo>
                <a:cubicBezTo>
                  <a:pt x="7363" y="2485"/>
                  <a:pt x="7403" y="2507"/>
                  <a:pt x="7444" y="2508"/>
                </a:cubicBezTo>
                <a:cubicBezTo>
                  <a:pt x="7470" y="2508"/>
                  <a:pt x="7496" y="2502"/>
                  <a:pt x="7520" y="2486"/>
                </a:cubicBezTo>
                <a:cubicBezTo>
                  <a:pt x="7580" y="2447"/>
                  <a:pt x="7598" y="2365"/>
                  <a:pt x="7558" y="2305"/>
                </a:cubicBezTo>
                <a:cubicBezTo>
                  <a:pt x="7557" y="2304"/>
                  <a:pt x="7556" y="2302"/>
                  <a:pt x="7556" y="2302"/>
                </a:cubicBezTo>
                <a:lnTo>
                  <a:pt x="7556" y="2301"/>
                </a:lnTo>
                <a:cubicBezTo>
                  <a:pt x="7531" y="2263"/>
                  <a:pt x="7490" y="2243"/>
                  <a:pt x="7447" y="2243"/>
                </a:cubicBezTo>
                <a:close/>
                <a:moveTo>
                  <a:pt x="3038" y="2353"/>
                </a:moveTo>
                <a:cubicBezTo>
                  <a:pt x="2993" y="2353"/>
                  <a:pt x="2949" y="2376"/>
                  <a:pt x="2925" y="2418"/>
                </a:cubicBezTo>
                <a:cubicBezTo>
                  <a:pt x="2888" y="2480"/>
                  <a:pt x="2907" y="2561"/>
                  <a:pt x="2970" y="2598"/>
                </a:cubicBezTo>
                <a:cubicBezTo>
                  <a:pt x="2990" y="2610"/>
                  <a:pt x="3012" y="2617"/>
                  <a:pt x="3034" y="2617"/>
                </a:cubicBezTo>
                <a:cubicBezTo>
                  <a:pt x="3035" y="2617"/>
                  <a:pt x="3036" y="2617"/>
                  <a:pt x="3037" y="2617"/>
                </a:cubicBezTo>
                <a:cubicBezTo>
                  <a:pt x="3082" y="2617"/>
                  <a:pt x="3125" y="2595"/>
                  <a:pt x="3151" y="2553"/>
                </a:cubicBezTo>
                <a:lnTo>
                  <a:pt x="3150" y="2553"/>
                </a:lnTo>
                <a:lnTo>
                  <a:pt x="3153" y="2550"/>
                </a:lnTo>
                <a:cubicBezTo>
                  <a:pt x="3189" y="2487"/>
                  <a:pt x="3167" y="2407"/>
                  <a:pt x="3104" y="2370"/>
                </a:cubicBezTo>
                <a:cubicBezTo>
                  <a:pt x="3083" y="2358"/>
                  <a:pt x="3061" y="2353"/>
                  <a:pt x="3038" y="2353"/>
                </a:cubicBezTo>
                <a:close/>
                <a:moveTo>
                  <a:pt x="7691" y="2709"/>
                </a:moveTo>
                <a:cubicBezTo>
                  <a:pt x="7675" y="2709"/>
                  <a:pt x="7659" y="2712"/>
                  <a:pt x="7643" y="2718"/>
                </a:cubicBezTo>
                <a:cubicBezTo>
                  <a:pt x="7576" y="2744"/>
                  <a:pt x="7543" y="2820"/>
                  <a:pt x="7569" y="2888"/>
                </a:cubicBezTo>
                <a:cubicBezTo>
                  <a:pt x="7569" y="2889"/>
                  <a:pt x="7570" y="2891"/>
                  <a:pt x="7571" y="2892"/>
                </a:cubicBezTo>
                <a:cubicBezTo>
                  <a:pt x="7590" y="2942"/>
                  <a:pt x="7638" y="2973"/>
                  <a:pt x="7689" y="2974"/>
                </a:cubicBezTo>
                <a:cubicBezTo>
                  <a:pt x="7691" y="2974"/>
                  <a:pt x="7693" y="2974"/>
                  <a:pt x="7695" y="2974"/>
                </a:cubicBezTo>
                <a:cubicBezTo>
                  <a:pt x="7711" y="2974"/>
                  <a:pt x="7727" y="2971"/>
                  <a:pt x="7742" y="2964"/>
                </a:cubicBezTo>
                <a:cubicBezTo>
                  <a:pt x="7809" y="2936"/>
                  <a:pt x="7841" y="2860"/>
                  <a:pt x="7814" y="2794"/>
                </a:cubicBezTo>
                <a:lnTo>
                  <a:pt x="7814" y="2793"/>
                </a:lnTo>
                <a:cubicBezTo>
                  <a:pt x="7793" y="2741"/>
                  <a:pt x="7744" y="2709"/>
                  <a:pt x="7691" y="2709"/>
                </a:cubicBezTo>
                <a:close/>
                <a:moveTo>
                  <a:pt x="7836" y="3215"/>
                </a:moveTo>
                <a:cubicBezTo>
                  <a:pt x="7828" y="3215"/>
                  <a:pt x="7820" y="3215"/>
                  <a:pt x="7812" y="3217"/>
                </a:cubicBezTo>
                <a:cubicBezTo>
                  <a:pt x="7740" y="3229"/>
                  <a:pt x="7694" y="3298"/>
                  <a:pt x="7706" y="3369"/>
                </a:cubicBezTo>
                <a:lnTo>
                  <a:pt x="7706" y="3371"/>
                </a:lnTo>
                <a:cubicBezTo>
                  <a:pt x="7718" y="3433"/>
                  <a:pt x="7771" y="3478"/>
                  <a:pt x="7832" y="3479"/>
                </a:cubicBezTo>
                <a:cubicBezTo>
                  <a:pt x="7841" y="3479"/>
                  <a:pt x="7850" y="3479"/>
                  <a:pt x="7859" y="3477"/>
                </a:cubicBezTo>
                <a:cubicBezTo>
                  <a:pt x="7931" y="3464"/>
                  <a:pt x="7978" y="3396"/>
                  <a:pt x="7965" y="3324"/>
                </a:cubicBezTo>
                <a:lnTo>
                  <a:pt x="7965" y="3322"/>
                </a:lnTo>
                <a:cubicBezTo>
                  <a:pt x="7953" y="3259"/>
                  <a:pt x="7898" y="3215"/>
                  <a:pt x="7836" y="3215"/>
                </a:cubicBezTo>
                <a:close/>
                <a:moveTo>
                  <a:pt x="1437" y="2169"/>
                </a:moveTo>
                <a:cubicBezTo>
                  <a:pt x="1510" y="2169"/>
                  <a:pt x="1583" y="2198"/>
                  <a:pt x="1639" y="2253"/>
                </a:cubicBezTo>
                <a:lnTo>
                  <a:pt x="2653" y="3267"/>
                </a:lnTo>
                <a:cubicBezTo>
                  <a:pt x="2715" y="3329"/>
                  <a:pt x="2744" y="3414"/>
                  <a:pt x="2735" y="3501"/>
                </a:cubicBezTo>
                <a:cubicBezTo>
                  <a:pt x="2724" y="3588"/>
                  <a:pt x="2676" y="3665"/>
                  <a:pt x="2600" y="3712"/>
                </a:cubicBezTo>
                <a:lnTo>
                  <a:pt x="2599" y="3713"/>
                </a:lnTo>
                <a:lnTo>
                  <a:pt x="1174" y="2288"/>
                </a:lnTo>
                <a:cubicBezTo>
                  <a:pt x="1211" y="2262"/>
                  <a:pt x="1249" y="2236"/>
                  <a:pt x="1288" y="2212"/>
                </a:cubicBezTo>
                <a:cubicBezTo>
                  <a:pt x="1334" y="2183"/>
                  <a:pt x="1386" y="2169"/>
                  <a:pt x="1437" y="2169"/>
                </a:cubicBezTo>
                <a:close/>
                <a:moveTo>
                  <a:pt x="5853" y="3447"/>
                </a:moveTo>
                <a:lnTo>
                  <a:pt x="5852" y="3953"/>
                </a:lnTo>
                <a:lnTo>
                  <a:pt x="5562" y="3953"/>
                </a:lnTo>
                <a:lnTo>
                  <a:pt x="5853" y="3447"/>
                </a:lnTo>
                <a:close/>
                <a:moveTo>
                  <a:pt x="2686" y="4001"/>
                </a:moveTo>
                <a:lnTo>
                  <a:pt x="2664" y="4002"/>
                </a:lnTo>
                <a:lnTo>
                  <a:pt x="2666" y="4002"/>
                </a:lnTo>
                <a:lnTo>
                  <a:pt x="2686" y="4001"/>
                </a:lnTo>
                <a:close/>
                <a:moveTo>
                  <a:pt x="7875" y="3738"/>
                </a:moveTo>
                <a:cubicBezTo>
                  <a:pt x="7804" y="3738"/>
                  <a:pt x="7745" y="3796"/>
                  <a:pt x="7743" y="3867"/>
                </a:cubicBezTo>
                <a:lnTo>
                  <a:pt x="7743" y="3868"/>
                </a:lnTo>
                <a:lnTo>
                  <a:pt x="7743" y="3870"/>
                </a:lnTo>
                <a:lnTo>
                  <a:pt x="7743" y="3872"/>
                </a:lnTo>
                <a:lnTo>
                  <a:pt x="7743" y="3874"/>
                </a:lnTo>
                <a:cubicBezTo>
                  <a:pt x="7742" y="3946"/>
                  <a:pt x="7799" y="4006"/>
                  <a:pt x="7872" y="4009"/>
                </a:cubicBezTo>
                <a:cubicBezTo>
                  <a:pt x="7873" y="4009"/>
                  <a:pt x="7874" y="4009"/>
                  <a:pt x="7876" y="4009"/>
                </a:cubicBezTo>
                <a:cubicBezTo>
                  <a:pt x="7946" y="4009"/>
                  <a:pt x="8004" y="3952"/>
                  <a:pt x="8006" y="3881"/>
                </a:cubicBezTo>
                <a:lnTo>
                  <a:pt x="8006" y="3879"/>
                </a:lnTo>
                <a:lnTo>
                  <a:pt x="8006" y="3877"/>
                </a:lnTo>
                <a:lnTo>
                  <a:pt x="8006" y="3875"/>
                </a:lnTo>
                <a:lnTo>
                  <a:pt x="8006" y="3874"/>
                </a:lnTo>
                <a:cubicBezTo>
                  <a:pt x="8008" y="3802"/>
                  <a:pt x="7951" y="3740"/>
                  <a:pt x="7879" y="3738"/>
                </a:cubicBezTo>
                <a:cubicBezTo>
                  <a:pt x="7878" y="3738"/>
                  <a:pt x="7876" y="3738"/>
                  <a:pt x="7875" y="3738"/>
                </a:cubicBezTo>
                <a:close/>
                <a:moveTo>
                  <a:pt x="7808" y="4266"/>
                </a:moveTo>
                <a:cubicBezTo>
                  <a:pt x="7749" y="4266"/>
                  <a:pt x="7694" y="4306"/>
                  <a:pt x="7680" y="4367"/>
                </a:cubicBezTo>
                <a:lnTo>
                  <a:pt x="7679" y="4373"/>
                </a:lnTo>
                <a:cubicBezTo>
                  <a:pt x="7665" y="4443"/>
                  <a:pt x="7710" y="4513"/>
                  <a:pt x="7782" y="4527"/>
                </a:cubicBezTo>
                <a:cubicBezTo>
                  <a:pt x="7789" y="4529"/>
                  <a:pt x="7797" y="4530"/>
                  <a:pt x="7804" y="4530"/>
                </a:cubicBezTo>
                <a:cubicBezTo>
                  <a:pt x="7806" y="4530"/>
                  <a:pt x="7807" y="4530"/>
                  <a:pt x="7809" y="4530"/>
                </a:cubicBezTo>
                <a:cubicBezTo>
                  <a:pt x="7869" y="4530"/>
                  <a:pt x="7923" y="4488"/>
                  <a:pt x="7936" y="4428"/>
                </a:cubicBezTo>
                <a:cubicBezTo>
                  <a:pt x="7952" y="4357"/>
                  <a:pt x="7909" y="4287"/>
                  <a:pt x="7839" y="4269"/>
                </a:cubicBezTo>
                <a:cubicBezTo>
                  <a:pt x="7829" y="4267"/>
                  <a:pt x="7818" y="4266"/>
                  <a:pt x="7808" y="4266"/>
                </a:cubicBezTo>
                <a:close/>
                <a:moveTo>
                  <a:pt x="4732" y="3016"/>
                </a:moveTo>
                <a:cubicBezTo>
                  <a:pt x="4510" y="3016"/>
                  <a:pt x="4320" y="3173"/>
                  <a:pt x="4278" y="3390"/>
                </a:cubicBezTo>
                <a:cubicBezTo>
                  <a:pt x="4263" y="3460"/>
                  <a:pt x="4310" y="3529"/>
                  <a:pt x="4381" y="3544"/>
                </a:cubicBezTo>
                <a:cubicBezTo>
                  <a:pt x="4389" y="3545"/>
                  <a:pt x="4397" y="3546"/>
                  <a:pt x="4405" y="3546"/>
                </a:cubicBezTo>
                <a:cubicBezTo>
                  <a:pt x="4467" y="3546"/>
                  <a:pt x="4522" y="3503"/>
                  <a:pt x="4534" y="3440"/>
                </a:cubicBezTo>
                <a:cubicBezTo>
                  <a:pt x="4553" y="3346"/>
                  <a:pt x="4636" y="3278"/>
                  <a:pt x="4732" y="3278"/>
                </a:cubicBezTo>
                <a:cubicBezTo>
                  <a:pt x="4857" y="3278"/>
                  <a:pt x="4958" y="3390"/>
                  <a:pt x="4929" y="3506"/>
                </a:cubicBezTo>
                <a:cubicBezTo>
                  <a:pt x="4912" y="3572"/>
                  <a:pt x="4873" y="3649"/>
                  <a:pt x="4812" y="3735"/>
                </a:cubicBezTo>
                <a:cubicBezTo>
                  <a:pt x="4498" y="4183"/>
                  <a:pt x="4361" y="4330"/>
                  <a:pt x="4360" y="4331"/>
                </a:cubicBezTo>
                <a:cubicBezTo>
                  <a:pt x="4280" y="4416"/>
                  <a:pt x="4326" y="4596"/>
                  <a:pt x="4453" y="4596"/>
                </a:cubicBezTo>
                <a:cubicBezTo>
                  <a:pt x="4454" y="4596"/>
                  <a:pt x="4454" y="4596"/>
                  <a:pt x="4455" y="4596"/>
                </a:cubicBezTo>
                <a:lnTo>
                  <a:pt x="5118" y="4598"/>
                </a:lnTo>
                <a:lnTo>
                  <a:pt x="5119" y="4598"/>
                </a:lnTo>
                <a:cubicBezTo>
                  <a:pt x="5191" y="4598"/>
                  <a:pt x="5249" y="4539"/>
                  <a:pt x="5250" y="4467"/>
                </a:cubicBezTo>
                <a:cubicBezTo>
                  <a:pt x="5250" y="4395"/>
                  <a:pt x="5191" y="4336"/>
                  <a:pt x="5119" y="4336"/>
                </a:cubicBezTo>
                <a:lnTo>
                  <a:pt x="4698" y="4335"/>
                </a:lnTo>
                <a:cubicBezTo>
                  <a:pt x="4774" y="4236"/>
                  <a:pt x="4883" y="4092"/>
                  <a:pt x="5027" y="3886"/>
                </a:cubicBezTo>
                <a:cubicBezTo>
                  <a:pt x="5127" y="3744"/>
                  <a:pt x="5176" y="3635"/>
                  <a:pt x="5193" y="3495"/>
                </a:cubicBezTo>
                <a:cubicBezTo>
                  <a:pt x="5228" y="3233"/>
                  <a:pt x="4971" y="3016"/>
                  <a:pt x="4732" y="3016"/>
                </a:cubicBezTo>
                <a:close/>
                <a:moveTo>
                  <a:pt x="5838" y="3077"/>
                </a:moveTo>
                <a:cubicBezTo>
                  <a:pt x="5792" y="3077"/>
                  <a:pt x="5748" y="3102"/>
                  <a:pt x="5724" y="3143"/>
                </a:cubicBezTo>
                <a:lnTo>
                  <a:pt x="5221" y="4019"/>
                </a:lnTo>
                <a:cubicBezTo>
                  <a:pt x="5199" y="4059"/>
                  <a:pt x="5199" y="4109"/>
                  <a:pt x="5222" y="4150"/>
                </a:cubicBezTo>
                <a:cubicBezTo>
                  <a:pt x="5245" y="4191"/>
                  <a:pt x="5289" y="4215"/>
                  <a:pt x="5335" y="4215"/>
                </a:cubicBezTo>
                <a:lnTo>
                  <a:pt x="5851" y="4215"/>
                </a:lnTo>
                <a:lnTo>
                  <a:pt x="5851" y="4467"/>
                </a:lnTo>
                <a:cubicBezTo>
                  <a:pt x="5851" y="4539"/>
                  <a:pt x="5909" y="4598"/>
                  <a:pt x="5981" y="4598"/>
                </a:cubicBezTo>
                <a:lnTo>
                  <a:pt x="5982" y="4598"/>
                </a:lnTo>
                <a:cubicBezTo>
                  <a:pt x="6055" y="4598"/>
                  <a:pt x="6112" y="4539"/>
                  <a:pt x="6113" y="4468"/>
                </a:cubicBezTo>
                <a:lnTo>
                  <a:pt x="6113" y="4215"/>
                </a:lnTo>
                <a:lnTo>
                  <a:pt x="6151" y="4215"/>
                </a:lnTo>
                <a:cubicBezTo>
                  <a:pt x="6223" y="4215"/>
                  <a:pt x="6282" y="4157"/>
                  <a:pt x="6282" y="4084"/>
                </a:cubicBezTo>
                <a:cubicBezTo>
                  <a:pt x="6282" y="4012"/>
                  <a:pt x="6223" y="3953"/>
                  <a:pt x="6151" y="3953"/>
                </a:cubicBezTo>
                <a:lnTo>
                  <a:pt x="6115" y="3953"/>
                </a:lnTo>
                <a:lnTo>
                  <a:pt x="6117" y="3209"/>
                </a:lnTo>
                <a:cubicBezTo>
                  <a:pt x="6117" y="3137"/>
                  <a:pt x="6057" y="3077"/>
                  <a:pt x="5985" y="3077"/>
                </a:cubicBezTo>
                <a:close/>
                <a:moveTo>
                  <a:pt x="2777" y="4385"/>
                </a:moveTo>
                <a:cubicBezTo>
                  <a:pt x="2764" y="4385"/>
                  <a:pt x="2751" y="4387"/>
                  <a:pt x="2738" y="4391"/>
                </a:cubicBezTo>
                <a:cubicBezTo>
                  <a:pt x="2669" y="4413"/>
                  <a:pt x="2630" y="4486"/>
                  <a:pt x="2651" y="4554"/>
                </a:cubicBezTo>
                <a:cubicBezTo>
                  <a:pt x="2667" y="4611"/>
                  <a:pt x="2718" y="4648"/>
                  <a:pt x="2774" y="4650"/>
                </a:cubicBezTo>
                <a:cubicBezTo>
                  <a:pt x="2786" y="4650"/>
                  <a:pt x="2800" y="4649"/>
                  <a:pt x="2812" y="4645"/>
                </a:cubicBezTo>
                <a:cubicBezTo>
                  <a:pt x="2883" y="4625"/>
                  <a:pt x="2923" y="4553"/>
                  <a:pt x="2903" y="4484"/>
                </a:cubicBezTo>
                <a:cubicBezTo>
                  <a:pt x="2903" y="4482"/>
                  <a:pt x="2902" y="4479"/>
                  <a:pt x="2902" y="4478"/>
                </a:cubicBezTo>
                <a:cubicBezTo>
                  <a:pt x="2885" y="4422"/>
                  <a:pt x="2833" y="4385"/>
                  <a:pt x="2777" y="4385"/>
                </a:cubicBezTo>
                <a:close/>
                <a:moveTo>
                  <a:pt x="7637" y="4764"/>
                </a:moveTo>
                <a:cubicBezTo>
                  <a:pt x="7588" y="4764"/>
                  <a:pt x="7541" y="4791"/>
                  <a:pt x="7519" y="4838"/>
                </a:cubicBezTo>
                <a:lnTo>
                  <a:pt x="7517" y="4843"/>
                </a:lnTo>
                <a:cubicBezTo>
                  <a:pt x="7487" y="4909"/>
                  <a:pt x="7517" y="4986"/>
                  <a:pt x="7583" y="5016"/>
                </a:cubicBezTo>
                <a:cubicBezTo>
                  <a:pt x="7600" y="5024"/>
                  <a:pt x="7616" y="5027"/>
                  <a:pt x="7633" y="5028"/>
                </a:cubicBezTo>
                <a:cubicBezTo>
                  <a:pt x="7634" y="5028"/>
                  <a:pt x="7634" y="5028"/>
                  <a:pt x="7635" y="5028"/>
                </a:cubicBezTo>
                <a:cubicBezTo>
                  <a:pt x="7686" y="5028"/>
                  <a:pt x="7733" y="4999"/>
                  <a:pt x="7756" y="4951"/>
                </a:cubicBezTo>
                <a:cubicBezTo>
                  <a:pt x="7787" y="4885"/>
                  <a:pt x="7759" y="4807"/>
                  <a:pt x="7694" y="4776"/>
                </a:cubicBezTo>
                <a:cubicBezTo>
                  <a:pt x="7675" y="4768"/>
                  <a:pt x="7656" y="4764"/>
                  <a:pt x="7637" y="4764"/>
                </a:cubicBezTo>
                <a:close/>
                <a:moveTo>
                  <a:pt x="2971" y="4874"/>
                </a:moveTo>
                <a:cubicBezTo>
                  <a:pt x="2951" y="4874"/>
                  <a:pt x="2931" y="4879"/>
                  <a:pt x="2913" y="4888"/>
                </a:cubicBezTo>
                <a:cubicBezTo>
                  <a:pt x="2847" y="4920"/>
                  <a:pt x="2822" y="4999"/>
                  <a:pt x="2854" y="5064"/>
                </a:cubicBezTo>
                <a:cubicBezTo>
                  <a:pt x="2855" y="5065"/>
                  <a:pt x="2856" y="5068"/>
                  <a:pt x="2857" y="5069"/>
                </a:cubicBezTo>
                <a:cubicBezTo>
                  <a:pt x="2879" y="5112"/>
                  <a:pt x="2923" y="5137"/>
                  <a:pt x="2968" y="5138"/>
                </a:cubicBezTo>
                <a:cubicBezTo>
                  <a:pt x="2970" y="5138"/>
                  <a:pt x="2972" y="5138"/>
                  <a:pt x="2974" y="5138"/>
                </a:cubicBezTo>
                <a:cubicBezTo>
                  <a:pt x="2994" y="5138"/>
                  <a:pt x="3015" y="5132"/>
                  <a:pt x="3035" y="5122"/>
                </a:cubicBezTo>
                <a:cubicBezTo>
                  <a:pt x="3098" y="5088"/>
                  <a:pt x="3122" y="5009"/>
                  <a:pt x="3087" y="4945"/>
                </a:cubicBezTo>
                <a:cubicBezTo>
                  <a:pt x="3065" y="4900"/>
                  <a:pt x="3019" y="4874"/>
                  <a:pt x="2971" y="4874"/>
                </a:cubicBezTo>
                <a:close/>
                <a:moveTo>
                  <a:pt x="7370" y="5216"/>
                </a:moveTo>
                <a:cubicBezTo>
                  <a:pt x="7330" y="5216"/>
                  <a:pt x="7291" y="5234"/>
                  <a:pt x="7265" y="5268"/>
                </a:cubicBezTo>
                <a:lnTo>
                  <a:pt x="7262" y="5272"/>
                </a:lnTo>
                <a:cubicBezTo>
                  <a:pt x="7220" y="5331"/>
                  <a:pt x="7232" y="5414"/>
                  <a:pt x="7291" y="5455"/>
                </a:cubicBezTo>
                <a:cubicBezTo>
                  <a:pt x="7314" y="5472"/>
                  <a:pt x="7340" y="5480"/>
                  <a:pt x="7365" y="5480"/>
                </a:cubicBezTo>
                <a:cubicBezTo>
                  <a:pt x="7367" y="5480"/>
                  <a:pt x="7369" y="5480"/>
                  <a:pt x="7371" y="5480"/>
                </a:cubicBezTo>
                <a:cubicBezTo>
                  <a:pt x="7411" y="5480"/>
                  <a:pt x="7450" y="5461"/>
                  <a:pt x="7474" y="5426"/>
                </a:cubicBezTo>
                <a:cubicBezTo>
                  <a:pt x="7518" y="5368"/>
                  <a:pt x="7506" y="5286"/>
                  <a:pt x="7448" y="5242"/>
                </a:cubicBezTo>
                <a:cubicBezTo>
                  <a:pt x="7425" y="5224"/>
                  <a:pt x="7398" y="5216"/>
                  <a:pt x="7370" y="5216"/>
                </a:cubicBezTo>
                <a:close/>
                <a:moveTo>
                  <a:pt x="3260" y="5313"/>
                </a:moveTo>
                <a:cubicBezTo>
                  <a:pt x="3230" y="5313"/>
                  <a:pt x="3200" y="5324"/>
                  <a:pt x="3175" y="5345"/>
                </a:cubicBezTo>
                <a:cubicBezTo>
                  <a:pt x="3121" y="5391"/>
                  <a:pt x="3113" y="5473"/>
                  <a:pt x="3159" y="5529"/>
                </a:cubicBezTo>
                <a:cubicBezTo>
                  <a:pt x="3185" y="5560"/>
                  <a:pt x="3221" y="5576"/>
                  <a:pt x="3258" y="5577"/>
                </a:cubicBezTo>
                <a:cubicBezTo>
                  <a:pt x="3288" y="5577"/>
                  <a:pt x="3318" y="5568"/>
                  <a:pt x="3343" y="5548"/>
                </a:cubicBezTo>
                <a:cubicBezTo>
                  <a:pt x="3400" y="5503"/>
                  <a:pt x="3409" y="5420"/>
                  <a:pt x="3364" y="5364"/>
                </a:cubicBezTo>
                <a:cubicBezTo>
                  <a:pt x="3363" y="5362"/>
                  <a:pt x="3362" y="5361"/>
                  <a:pt x="3360" y="5359"/>
                </a:cubicBezTo>
                <a:cubicBezTo>
                  <a:pt x="3334" y="5329"/>
                  <a:pt x="3297" y="5313"/>
                  <a:pt x="3260" y="5313"/>
                </a:cubicBezTo>
                <a:close/>
                <a:moveTo>
                  <a:pt x="7017" y="5605"/>
                </a:moveTo>
                <a:cubicBezTo>
                  <a:pt x="6986" y="5605"/>
                  <a:pt x="6954" y="5616"/>
                  <a:pt x="6929" y="5638"/>
                </a:cubicBezTo>
                <a:cubicBezTo>
                  <a:pt x="6929" y="5639"/>
                  <a:pt x="6927" y="5641"/>
                  <a:pt x="6926" y="5642"/>
                </a:cubicBezTo>
                <a:cubicBezTo>
                  <a:pt x="6873" y="5691"/>
                  <a:pt x="6869" y="5774"/>
                  <a:pt x="6919" y="5828"/>
                </a:cubicBezTo>
                <a:cubicBezTo>
                  <a:pt x="6943" y="5855"/>
                  <a:pt x="6978" y="5868"/>
                  <a:pt x="7012" y="5869"/>
                </a:cubicBezTo>
                <a:cubicBezTo>
                  <a:pt x="7013" y="5869"/>
                  <a:pt x="7014" y="5869"/>
                  <a:pt x="7016" y="5869"/>
                </a:cubicBezTo>
                <a:cubicBezTo>
                  <a:pt x="7047" y="5869"/>
                  <a:pt x="7079" y="5858"/>
                  <a:pt x="7104" y="5835"/>
                </a:cubicBezTo>
                <a:cubicBezTo>
                  <a:pt x="7158" y="5786"/>
                  <a:pt x="7163" y="5704"/>
                  <a:pt x="7114" y="5649"/>
                </a:cubicBezTo>
                <a:cubicBezTo>
                  <a:pt x="7089" y="5620"/>
                  <a:pt x="7053" y="5605"/>
                  <a:pt x="7017" y="5605"/>
                </a:cubicBezTo>
                <a:close/>
                <a:moveTo>
                  <a:pt x="3631" y="5686"/>
                </a:moveTo>
                <a:cubicBezTo>
                  <a:pt x="3593" y="5686"/>
                  <a:pt x="3555" y="5703"/>
                  <a:pt x="3529" y="5735"/>
                </a:cubicBezTo>
                <a:cubicBezTo>
                  <a:pt x="3484" y="5791"/>
                  <a:pt x="3493" y="5873"/>
                  <a:pt x="3549" y="5919"/>
                </a:cubicBezTo>
                <a:lnTo>
                  <a:pt x="3549" y="5920"/>
                </a:lnTo>
                <a:cubicBezTo>
                  <a:pt x="3573" y="5939"/>
                  <a:pt x="3601" y="5949"/>
                  <a:pt x="3629" y="5949"/>
                </a:cubicBezTo>
                <a:cubicBezTo>
                  <a:pt x="3630" y="5949"/>
                  <a:pt x="3631" y="5949"/>
                  <a:pt x="3632" y="5949"/>
                </a:cubicBezTo>
                <a:cubicBezTo>
                  <a:pt x="3671" y="5949"/>
                  <a:pt x="3708" y="5933"/>
                  <a:pt x="3734" y="5901"/>
                </a:cubicBezTo>
                <a:cubicBezTo>
                  <a:pt x="3780" y="5845"/>
                  <a:pt x="3773" y="5763"/>
                  <a:pt x="3716" y="5717"/>
                </a:cubicBezTo>
                <a:cubicBezTo>
                  <a:pt x="3716" y="5717"/>
                  <a:pt x="3714" y="5715"/>
                  <a:pt x="3714" y="5715"/>
                </a:cubicBezTo>
                <a:cubicBezTo>
                  <a:pt x="3689" y="5696"/>
                  <a:pt x="3660" y="5686"/>
                  <a:pt x="3631" y="5686"/>
                </a:cubicBezTo>
                <a:close/>
                <a:moveTo>
                  <a:pt x="6592" y="5917"/>
                </a:moveTo>
                <a:cubicBezTo>
                  <a:pt x="6569" y="5917"/>
                  <a:pt x="6546" y="5923"/>
                  <a:pt x="6524" y="5935"/>
                </a:cubicBezTo>
                <a:lnTo>
                  <a:pt x="6524" y="5934"/>
                </a:lnTo>
                <a:cubicBezTo>
                  <a:pt x="6462" y="5972"/>
                  <a:pt x="6442" y="6051"/>
                  <a:pt x="6478" y="6115"/>
                </a:cubicBezTo>
                <a:cubicBezTo>
                  <a:pt x="6502" y="6155"/>
                  <a:pt x="6544" y="6179"/>
                  <a:pt x="6587" y="6180"/>
                </a:cubicBezTo>
                <a:cubicBezTo>
                  <a:pt x="6611" y="6180"/>
                  <a:pt x="6635" y="6175"/>
                  <a:pt x="6657" y="6162"/>
                </a:cubicBezTo>
                <a:lnTo>
                  <a:pt x="6659" y="6161"/>
                </a:lnTo>
                <a:cubicBezTo>
                  <a:pt x="6721" y="6124"/>
                  <a:pt x="6742" y="6044"/>
                  <a:pt x="6705" y="5982"/>
                </a:cubicBezTo>
                <a:cubicBezTo>
                  <a:pt x="6681" y="5940"/>
                  <a:pt x="6637" y="5917"/>
                  <a:pt x="6592" y="5917"/>
                </a:cubicBezTo>
                <a:close/>
                <a:moveTo>
                  <a:pt x="4070" y="5976"/>
                </a:moveTo>
                <a:cubicBezTo>
                  <a:pt x="4023" y="5976"/>
                  <a:pt x="3977" y="6001"/>
                  <a:pt x="3954" y="6045"/>
                </a:cubicBezTo>
                <a:cubicBezTo>
                  <a:pt x="3920" y="6109"/>
                  <a:pt x="3944" y="6189"/>
                  <a:pt x="4008" y="6223"/>
                </a:cubicBezTo>
                <a:lnTo>
                  <a:pt x="4011" y="6224"/>
                </a:lnTo>
                <a:cubicBezTo>
                  <a:pt x="4029" y="6235"/>
                  <a:pt x="4049" y="6239"/>
                  <a:pt x="4068" y="6240"/>
                </a:cubicBezTo>
                <a:cubicBezTo>
                  <a:pt x="4068" y="6240"/>
                  <a:pt x="4069" y="6240"/>
                  <a:pt x="4070" y="6240"/>
                </a:cubicBezTo>
                <a:cubicBezTo>
                  <a:pt x="4118" y="6240"/>
                  <a:pt x="4164" y="6214"/>
                  <a:pt x="4188" y="6168"/>
                </a:cubicBezTo>
                <a:cubicBezTo>
                  <a:pt x="4222" y="6104"/>
                  <a:pt x="4196" y="6024"/>
                  <a:pt x="4132" y="5991"/>
                </a:cubicBezTo>
                <a:cubicBezTo>
                  <a:pt x="4112" y="5981"/>
                  <a:pt x="4091" y="5976"/>
                  <a:pt x="4070" y="5976"/>
                </a:cubicBezTo>
                <a:close/>
                <a:moveTo>
                  <a:pt x="4558" y="6172"/>
                </a:moveTo>
                <a:cubicBezTo>
                  <a:pt x="4501" y="6172"/>
                  <a:pt x="4448" y="6209"/>
                  <a:pt x="4432" y="6267"/>
                </a:cubicBezTo>
                <a:cubicBezTo>
                  <a:pt x="4411" y="6337"/>
                  <a:pt x="4451" y="6409"/>
                  <a:pt x="4522" y="6429"/>
                </a:cubicBezTo>
                <a:lnTo>
                  <a:pt x="4523" y="6430"/>
                </a:lnTo>
                <a:cubicBezTo>
                  <a:pt x="4534" y="6433"/>
                  <a:pt x="4545" y="6434"/>
                  <a:pt x="4556" y="6435"/>
                </a:cubicBezTo>
                <a:cubicBezTo>
                  <a:pt x="4557" y="6435"/>
                  <a:pt x="4558" y="6435"/>
                  <a:pt x="4558" y="6435"/>
                </a:cubicBezTo>
                <a:cubicBezTo>
                  <a:pt x="4615" y="6435"/>
                  <a:pt x="4668" y="6397"/>
                  <a:pt x="4684" y="6339"/>
                </a:cubicBezTo>
                <a:cubicBezTo>
                  <a:pt x="4705" y="6270"/>
                  <a:pt x="4664" y="6197"/>
                  <a:pt x="4594" y="6177"/>
                </a:cubicBezTo>
                <a:cubicBezTo>
                  <a:pt x="4582" y="6173"/>
                  <a:pt x="4570" y="6172"/>
                  <a:pt x="4558" y="6172"/>
                </a:cubicBezTo>
                <a:close/>
                <a:moveTo>
                  <a:pt x="5618" y="6349"/>
                </a:moveTo>
                <a:cubicBezTo>
                  <a:pt x="5693" y="6349"/>
                  <a:pt x="5765" y="6379"/>
                  <a:pt x="5819" y="6433"/>
                </a:cubicBezTo>
                <a:lnTo>
                  <a:pt x="6833" y="7446"/>
                </a:lnTo>
                <a:cubicBezTo>
                  <a:pt x="6926" y="7541"/>
                  <a:pt x="6943" y="7684"/>
                  <a:pt x="6874" y="7797"/>
                </a:cubicBezTo>
                <a:cubicBezTo>
                  <a:pt x="6874" y="7797"/>
                  <a:pt x="6873" y="7798"/>
                  <a:pt x="6873" y="7798"/>
                </a:cubicBezTo>
                <a:cubicBezTo>
                  <a:pt x="6849" y="7837"/>
                  <a:pt x="6824" y="7875"/>
                  <a:pt x="6798" y="7911"/>
                </a:cubicBezTo>
                <a:lnTo>
                  <a:pt x="5374" y="6487"/>
                </a:lnTo>
                <a:lnTo>
                  <a:pt x="5374" y="6485"/>
                </a:lnTo>
                <a:lnTo>
                  <a:pt x="5375" y="6485"/>
                </a:lnTo>
                <a:cubicBezTo>
                  <a:pt x="5420" y="6410"/>
                  <a:pt x="5497" y="6362"/>
                  <a:pt x="5584" y="6351"/>
                </a:cubicBezTo>
                <a:cubicBezTo>
                  <a:pt x="5595" y="6350"/>
                  <a:pt x="5606" y="6349"/>
                  <a:pt x="5618" y="6349"/>
                </a:cubicBezTo>
                <a:close/>
                <a:moveTo>
                  <a:pt x="5278" y="0"/>
                </a:moveTo>
                <a:cubicBezTo>
                  <a:pt x="3828" y="0"/>
                  <a:pt x="2510" y="823"/>
                  <a:pt x="1869" y="2112"/>
                </a:cubicBezTo>
                <a:lnTo>
                  <a:pt x="1825" y="2067"/>
                </a:lnTo>
                <a:cubicBezTo>
                  <a:pt x="1717" y="1959"/>
                  <a:pt x="1599" y="1916"/>
                  <a:pt x="1480" y="1916"/>
                </a:cubicBezTo>
                <a:cubicBezTo>
                  <a:pt x="1279" y="1916"/>
                  <a:pt x="1074" y="2036"/>
                  <a:pt x="897" y="2171"/>
                </a:cubicBezTo>
                <a:cubicBezTo>
                  <a:pt x="895" y="2173"/>
                  <a:pt x="891" y="2175"/>
                  <a:pt x="889" y="2177"/>
                </a:cubicBezTo>
                <a:cubicBezTo>
                  <a:pt x="284" y="2688"/>
                  <a:pt x="0" y="3499"/>
                  <a:pt x="175" y="4287"/>
                </a:cubicBezTo>
                <a:cubicBezTo>
                  <a:pt x="190" y="4349"/>
                  <a:pt x="244" y="4390"/>
                  <a:pt x="304" y="4390"/>
                </a:cubicBezTo>
                <a:cubicBezTo>
                  <a:pt x="313" y="4390"/>
                  <a:pt x="323" y="4389"/>
                  <a:pt x="333" y="4387"/>
                </a:cubicBezTo>
                <a:cubicBezTo>
                  <a:pt x="403" y="4371"/>
                  <a:pt x="448" y="4301"/>
                  <a:pt x="432" y="4230"/>
                </a:cubicBezTo>
                <a:cubicBezTo>
                  <a:pt x="287" y="3578"/>
                  <a:pt x="500" y="2907"/>
                  <a:pt x="971" y="2456"/>
                </a:cubicBezTo>
                <a:lnTo>
                  <a:pt x="2369" y="3854"/>
                </a:lnTo>
                <a:lnTo>
                  <a:pt x="2186" y="3966"/>
                </a:lnTo>
                <a:cubicBezTo>
                  <a:pt x="1956" y="4108"/>
                  <a:pt x="1864" y="4392"/>
                  <a:pt x="1968" y="4642"/>
                </a:cubicBezTo>
                <a:cubicBezTo>
                  <a:pt x="2211" y="5231"/>
                  <a:pt x="2565" y="5751"/>
                  <a:pt x="3021" y="6189"/>
                </a:cubicBezTo>
                <a:cubicBezTo>
                  <a:pt x="3433" y="6586"/>
                  <a:pt x="3912" y="6899"/>
                  <a:pt x="4445" y="7119"/>
                </a:cubicBezTo>
                <a:cubicBezTo>
                  <a:pt x="4513" y="7147"/>
                  <a:pt x="4584" y="7161"/>
                  <a:pt x="4653" y="7161"/>
                </a:cubicBezTo>
                <a:cubicBezTo>
                  <a:pt x="4838" y="7161"/>
                  <a:pt x="5016" y="7066"/>
                  <a:pt x="5119" y="6899"/>
                </a:cubicBezTo>
                <a:lnTo>
                  <a:pt x="5232" y="6716"/>
                </a:lnTo>
                <a:lnTo>
                  <a:pt x="6629" y="8114"/>
                </a:lnTo>
                <a:cubicBezTo>
                  <a:pt x="6273" y="8486"/>
                  <a:pt x="5778" y="8698"/>
                  <a:pt x="5264" y="8698"/>
                </a:cubicBezTo>
                <a:cubicBezTo>
                  <a:pt x="5128" y="8698"/>
                  <a:pt x="4991" y="8684"/>
                  <a:pt x="4855" y="8653"/>
                </a:cubicBezTo>
                <a:cubicBezTo>
                  <a:pt x="3893" y="8439"/>
                  <a:pt x="2901" y="7859"/>
                  <a:pt x="2064" y="7022"/>
                </a:cubicBezTo>
                <a:cubicBezTo>
                  <a:pt x="1371" y="6329"/>
                  <a:pt x="854" y="5533"/>
                  <a:pt x="572" y="4721"/>
                </a:cubicBezTo>
                <a:cubicBezTo>
                  <a:pt x="553" y="4666"/>
                  <a:pt x="502" y="4632"/>
                  <a:pt x="448" y="4632"/>
                </a:cubicBezTo>
                <a:cubicBezTo>
                  <a:pt x="434" y="4632"/>
                  <a:pt x="419" y="4635"/>
                  <a:pt x="405" y="4640"/>
                </a:cubicBezTo>
                <a:cubicBezTo>
                  <a:pt x="337" y="4664"/>
                  <a:pt x="301" y="4738"/>
                  <a:pt x="324" y="4806"/>
                </a:cubicBezTo>
                <a:cubicBezTo>
                  <a:pt x="619" y="5656"/>
                  <a:pt x="1156" y="6486"/>
                  <a:pt x="1878" y="7207"/>
                </a:cubicBezTo>
                <a:cubicBezTo>
                  <a:pt x="2750" y="8080"/>
                  <a:pt x="3787" y="8684"/>
                  <a:pt x="4798" y="8910"/>
                </a:cubicBezTo>
                <a:cubicBezTo>
                  <a:pt x="4943" y="8942"/>
                  <a:pt x="5089" y="8958"/>
                  <a:pt x="5236" y="8958"/>
                </a:cubicBezTo>
                <a:cubicBezTo>
                  <a:pt x="5969" y="8958"/>
                  <a:pt x="6697" y="8569"/>
                  <a:pt x="7097" y="7936"/>
                </a:cubicBezTo>
                <a:cubicBezTo>
                  <a:pt x="7230" y="7719"/>
                  <a:pt x="7198" y="7441"/>
                  <a:pt x="7018" y="7261"/>
                </a:cubicBezTo>
                <a:lnTo>
                  <a:pt x="6005" y="6247"/>
                </a:lnTo>
                <a:cubicBezTo>
                  <a:pt x="5900" y="6143"/>
                  <a:pt x="5763" y="6087"/>
                  <a:pt x="5619" y="6087"/>
                </a:cubicBezTo>
                <a:cubicBezTo>
                  <a:pt x="5597" y="6087"/>
                  <a:pt x="5575" y="6088"/>
                  <a:pt x="5554" y="6091"/>
                </a:cubicBezTo>
                <a:cubicBezTo>
                  <a:pt x="5386" y="6110"/>
                  <a:pt x="5239" y="6204"/>
                  <a:pt x="5151" y="6347"/>
                </a:cubicBezTo>
                <a:lnTo>
                  <a:pt x="4895" y="6761"/>
                </a:lnTo>
                <a:cubicBezTo>
                  <a:pt x="4842" y="6849"/>
                  <a:pt x="4749" y="6898"/>
                  <a:pt x="4653" y="6898"/>
                </a:cubicBezTo>
                <a:cubicBezTo>
                  <a:pt x="4617" y="6898"/>
                  <a:pt x="4581" y="6891"/>
                  <a:pt x="4546" y="6876"/>
                </a:cubicBezTo>
                <a:cubicBezTo>
                  <a:pt x="4044" y="6669"/>
                  <a:pt x="3591" y="6374"/>
                  <a:pt x="3202" y="6000"/>
                </a:cubicBezTo>
                <a:cubicBezTo>
                  <a:pt x="2774" y="5587"/>
                  <a:pt x="2440" y="5096"/>
                  <a:pt x="2210" y="4541"/>
                </a:cubicBezTo>
                <a:cubicBezTo>
                  <a:pt x="2156" y="4411"/>
                  <a:pt x="2205" y="4264"/>
                  <a:pt x="2324" y="4190"/>
                </a:cubicBezTo>
                <a:lnTo>
                  <a:pt x="2739" y="3934"/>
                </a:lnTo>
                <a:cubicBezTo>
                  <a:pt x="2882" y="3846"/>
                  <a:pt x="2976" y="3699"/>
                  <a:pt x="2995" y="3531"/>
                </a:cubicBezTo>
                <a:cubicBezTo>
                  <a:pt x="3015" y="3365"/>
                  <a:pt x="2957" y="3200"/>
                  <a:pt x="2838" y="3080"/>
                </a:cubicBezTo>
                <a:lnTo>
                  <a:pt x="2066" y="2308"/>
                </a:lnTo>
                <a:cubicBezTo>
                  <a:pt x="2224" y="1968"/>
                  <a:pt x="2433" y="1661"/>
                  <a:pt x="2681" y="1395"/>
                </a:cubicBezTo>
                <a:lnTo>
                  <a:pt x="2792" y="1506"/>
                </a:lnTo>
                <a:cubicBezTo>
                  <a:pt x="2817" y="1532"/>
                  <a:pt x="2851" y="1544"/>
                  <a:pt x="2885" y="1544"/>
                </a:cubicBezTo>
                <a:cubicBezTo>
                  <a:pt x="2918" y="1544"/>
                  <a:pt x="2952" y="1532"/>
                  <a:pt x="2978" y="1506"/>
                </a:cubicBezTo>
                <a:cubicBezTo>
                  <a:pt x="3029" y="1454"/>
                  <a:pt x="3029" y="1372"/>
                  <a:pt x="2978" y="1321"/>
                </a:cubicBezTo>
                <a:lnTo>
                  <a:pt x="2866" y="1209"/>
                </a:lnTo>
                <a:cubicBezTo>
                  <a:pt x="3479" y="641"/>
                  <a:pt x="4284" y="297"/>
                  <a:pt x="5147" y="265"/>
                </a:cubicBezTo>
                <a:lnTo>
                  <a:pt x="5147" y="393"/>
                </a:lnTo>
                <a:cubicBezTo>
                  <a:pt x="5147" y="465"/>
                  <a:pt x="5206" y="524"/>
                  <a:pt x="5278" y="524"/>
                </a:cubicBezTo>
                <a:cubicBezTo>
                  <a:pt x="5351" y="524"/>
                  <a:pt x="5410" y="465"/>
                  <a:pt x="5410" y="393"/>
                </a:cubicBezTo>
                <a:lnTo>
                  <a:pt x="5410" y="265"/>
                </a:lnTo>
                <a:cubicBezTo>
                  <a:pt x="6288" y="297"/>
                  <a:pt x="7085" y="651"/>
                  <a:pt x="7689" y="1211"/>
                </a:cubicBezTo>
                <a:lnTo>
                  <a:pt x="7579" y="1321"/>
                </a:lnTo>
                <a:cubicBezTo>
                  <a:pt x="7528" y="1372"/>
                  <a:pt x="7528" y="1455"/>
                  <a:pt x="7579" y="1506"/>
                </a:cubicBezTo>
                <a:cubicBezTo>
                  <a:pt x="7605" y="1532"/>
                  <a:pt x="7638" y="1544"/>
                  <a:pt x="7672" y="1544"/>
                </a:cubicBezTo>
                <a:cubicBezTo>
                  <a:pt x="7705" y="1544"/>
                  <a:pt x="7739" y="1532"/>
                  <a:pt x="7764" y="1506"/>
                </a:cubicBezTo>
                <a:lnTo>
                  <a:pt x="7874" y="1396"/>
                </a:lnTo>
                <a:cubicBezTo>
                  <a:pt x="8435" y="2000"/>
                  <a:pt x="8788" y="2798"/>
                  <a:pt x="8820" y="3675"/>
                </a:cubicBezTo>
                <a:lnTo>
                  <a:pt x="8692" y="3675"/>
                </a:lnTo>
                <a:cubicBezTo>
                  <a:pt x="8620" y="3675"/>
                  <a:pt x="8562" y="3734"/>
                  <a:pt x="8562" y="3807"/>
                </a:cubicBezTo>
                <a:cubicBezTo>
                  <a:pt x="8562" y="3880"/>
                  <a:pt x="8620" y="3938"/>
                  <a:pt x="8692" y="3938"/>
                </a:cubicBezTo>
                <a:lnTo>
                  <a:pt x="8820" y="3938"/>
                </a:lnTo>
                <a:cubicBezTo>
                  <a:pt x="8789" y="4797"/>
                  <a:pt x="8449" y="5602"/>
                  <a:pt x="7876" y="6219"/>
                </a:cubicBezTo>
                <a:lnTo>
                  <a:pt x="7764" y="6107"/>
                </a:lnTo>
                <a:cubicBezTo>
                  <a:pt x="7738" y="6081"/>
                  <a:pt x="7705" y="6068"/>
                  <a:pt x="7671" y="6068"/>
                </a:cubicBezTo>
                <a:cubicBezTo>
                  <a:pt x="7637" y="6068"/>
                  <a:pt x="7604" y="6081"/>
                  <a:pt x="7578" y="6107"/>
                </a:cubicBezTo>
                <a:cubicBezTo>
                  <a:pt x="7527" y="6158"/>
                  <a:pt x="7527" y="6241"/>
                  <a:pt x="7578" y="6293"/>
                </a:cubicBezTo>
                <a:lnTo>
                  <a:pt x="7690" y="6404"/>
                </a:lnTo>
                <a:cubicBezTo>
                  <a:pt x="7545" y="6540"/>
                  <a:pt x="7386" y="6664"/>
                  <a:pt x="7218" y="6775"/>
                </a:cubicBezTo>
                <a:cubicBezTo>
                  <a:pt x="7157" y="6814"/>
                  <a:pt x="7140" y="6896"/>
                  <a:pt x="7179" y="6957"/>
                </a:cubicBezTo>
                <a:cubicBezTo>
                  <a:pt x="7204" y="6995"/>
                  <a:pt x="7247" y="7016"/>
                  <a:pt x="7289" y="7016"/>
                </a:cubicBezTo>
                <a:cubicBezTo>
                  <a:pt x="7314" y="7016"/>
                  <a:pt x="7339" y="7009"/>
                  <a:pt x="7362" y="6994"/>
                </a:cubicBezTo>
                <a:cubicBezTo>
                  <a:pt x="8441" y="6287"/>
                  <a:pt x="9085" y="5096"/>
                  <a:pt x="9085" y="3808"/>
                </a:cubicBezTo>
                <a:cubicBezTo>
                  <a:pt x="9085" y="2790"/>
                  <a:pt x="8689" y="1834"/>
                  <a:pt x="7970" y="1116"/>
                </a:cubicBezTo>
                <a:lnTo>
                  <a:pt x="7970" y="1115"/>
                </a:lnTo>
                <a:cubicBezTo>
                  <a:pt x="7251" y="397"/>
                  <a:pt x="6295" y="0"/>
                  <a:pt x="5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2"/>
          <p:cNvSpPr/>
          <p:nvPr/>
        </p:nvSpPr>
        <p:spPr>
          <a:xfrm>
            <a:off x="8313757" y="993726"/>
            <a:ext cx="319883" cy="315552"/>
          </a:xfrm>
          <a:custGeom>
            <a:avLst/>
            <a:gdLst/>
            <a:ahLst/>
            <a:cxnLst/>
            <a:rect l="l" t="t" r="r" b="b"/>
            <a:pathLst>
              <a:path w="9085" h="8962" extrusionOk="0">
                <a:moveTo>
                  <a:pt x="1437" y="2169"/>
                </a:moveTo>
                <a:cubicBezTo>
                  <a:pt x="1511" y="2169"/>
                  <a:pt x="1583" y="2198"/>
                  <a:pt x="1639" y="2253"/>
                </a:cubicBezTo>
                <a:lnTo>
                  <a:pt x="2653" y="3266"/>
                </a:lnTo>
                <a:cubicBezTo>
                  <a:pt x="2715" y="3329"/>
                  <a:pt x="2744" y="3414"/>
                  <a:pt x="2734" y="3501"/>
                </a:cubicBezTo>
                <a:cubicBezTo>
                  <a:pt x="2724" y="3589"/>
                  <a:pt x="2676" y="3666"/>
                  <a:pt x="2600" y="3711"/>
                </a:cubicBezTo>
                <a:lnTo>
                  <a:pt x="2599" y="3712"/>
                </a:lnTo>
                <a:lnTo>
                  <a:pt x="1174" y="2287"/>
                </a:lnTo>
                <a:cubicBezTo>
                  <a:pt x="1210" y="2262"/>
                  <a:pt x="1248" y="2236"/>
                  <a:pt x="1287" y="2212"/>
                </a:cubicBezTo>
                <a:cubicBezTo>
                  <a:pt x="1334" y="2183"/>
                  <a:pt x="1386" y="2169"/>
                  <a:pt x="1437" y="2169"/>
                </a:cubicBezTo>
                <a:close/>
                <a:moveTo>
                  <a:pt x="6187" y="1057"/>
                </a:moveTo>
                <a:cubicBezTo>
                  <a:pt x="6669" y="1067"/>
                  <a:pt x="7067" y="1451"/>
                  <a:pt x="7091" y="1932"/>
                </a:cubicBezTo>
                <a:cubicBezTo>
                  <a:pt x="7105" y="2188"/>
                  <a:pt x="7015" y="2431"/>
                  <a:pt x="6838" y="2618"/>
                </a:cubicBezTo>
                <a:cubicBezTo>
                  <a:pt x="6719" y="2743"/>
                  <a:pt x="6567" y="2833"/>
                  <a:pt x="6398" y="2876"/>
                </a:cubicBezTo>
                <a:cubicBezTo>
                  <a:pt x="6340" y="2891"/>
                  <a:pt x="6300" y="2944"/>
                  <a:pt x="6300" y="3003"/>
                </a:cubicBezTo>
                <a:lnTo>
                  <a:pt x="6300" y="3603"/>
                </a:lnTo>
                <a:cubicBezTo>
                  <a:pt x="6300" y="3675"/>
                  <a:pt x="6241" y="3734"/>
                  <a:pt x="6168" y="3734"/>
                </a:cubicBezTo>
                <a:cubicBezTo>
                  <a:pt x="6096" y="3734"/>
                  <a:pt x="6037" y="3675"/>
                  <a:pt x="6037" y="3603"/>
                </a:cubicBezTo>
                <a:lnTo>
                  <a:pt x="6037" y="2774"/>
                </a:lnTo>
                <a:cubicBezTo>
                  <a:pt x="6037" y="2701"/>
                  <a:pt x="6096" y="2642"/>
                  <a:pt x="6168" y="2642"/>
                </a:cubicBezTo>
                <a:cubicBezTo>
                  <a:pt x="6351" y="2642"/>
                  <a:pt x="6522" y="2570"/>
                  <a:pt x="6648" y="2436"/>
                </a:cubicBezTo>
                <a:cubicBezTo>
                  <a:pt x="6775" y="2304"/>
                  <a:pt x="6839" y="2129"/>
                  <a:pt x="6829" y="1946"/>
                </a:cubicBezTo>
                <a:cubicBezTo>
                  <a:pt x="6811" y="1601"/>
                  <a:pt x="6527" y="1327"/>
                  <a:pt x="6182" y="1320"/>
                </a:cubicBezTo>
                <a:lnTo>
                  <a:pt x="6168" y="1320"/>
                </a:lnTo>
                <a:cubicBezTo>
                  <a:pt x="5840" y="1320"/>
                  <a:pt x="5559" y="1564"/>
                  <a:pt x="5513" y="1889"/>
                </a:cubicBezTo>
                <a:cubicBezTo>
                  <a:pt x="5509" y="1919"/>
                  <a:pt x="5507" y="1950"/>
                  <a:pt x="5507" y="1981"/>
                </a:cubicBezTo>
                <a:cubicBezTo>
                  <a:pt x="5507" y="2054"/>
                  <a:pt x="5448" y="2113"/>
                  <a:pt x="5376" y="2113"/>
                </a:cubicBezTo>
                <a:cubicBezTo>
                  <a:pt x="5303" y="2113"/>
                  <a:pt x="5244" y="2054"/>
                  <a:pt x="5244" y="1981"/>
                </a:cubicBezTo>
                <a:cubicBezTo>
                  <a:pt x="5244" y="1938"/>
                  <a:pt x="5247" y="1895"/>
                  <a:pt x="5253" y="1853"/>
                </a:cubicBezTo>
                <a:cubicBezTo>
                  <a:pt x="5317" y="1395"/>
                  <a:pt x="5708" y="1057"/>
                  <a:pt x="6168" y="1057"/>
                </a:cubicBezTo>
                <a:close/>
                <a:moveTo>
                  <a:pt x="6168" y="795"/>
                </a:moveTo>
                <a:cubicBezTo>
                  <a:pt x="5578" y="795"/>
                  <a:pt x="5075" y="1230"/>
                  <a:pt x="4994" y="1817"/>
                </a:cubicBezTo>
                <a:cubicBezTo>
                  <a:pt x="4985" y="1870"/>
                  <a:pt x="4982" y="1926"/>
                  <a:pt x="4982" y="1981"/>
                </a:cubicBezTo>
                <a:cubicBezTo>
                  <a:pt x="4982" y="2198"/>
                  <a:pt x="5158" y="2374"/>
                  <a:pt x="5376" y="2374"/>
                </a:cubicBezTo>
                <a:cubicBezTo>
                  <a:pt x="5593" y="2374"/>
                  <a:pt x="5770" y="2198"/>
                  <a:pt x="5770" y="1981"/>
                </a:cubicBezTo>
                <a:cubicBezTo>
                  <a:pt x="5770" y="1962"/>
                  <a:pt x="5771" y="1943"/>
                  <a:pt x="5773" y="1925"/>
                </a:cubicBezTo>
                <a:cubicBezTo>
                  <a:pt x="5801" y="1730"/>
                  <a:pt x="5971" y="1582"/>
                  <a:pt x="6168" y="1582"/>
                </a:cubicBezTo>
                <a:lnTo>
                  <a:pt x="6177" y="1582"/>
                </a:lnTo>
                <a:cubicBezTo>
                  <a:pt x="6385" y="1586"/>
                  <a:pt x="6556" y="1751"/>
                  <a:pt x="6567" y="1959"/>
                </a:cubicBezTo>
                <a:cubicBezTo>
                  <a:pt x="6573" y="2070"/>
                  <a:pt x="6534" y="2176"/>
                  <a:pt x="6458" y="2255"/>
                </a:cubicBezTo>
                <a:cubicBezTo>
                  <a:pt x="6381" y="2336"/>
                  <a:pt x="6279" y="2380"/>
                  <a:pt x="6168" y="2380"/>
                </a:cubicBezTo>
                <a:cubicBezTo>
                  <a:pt x="5951" y="2380"/>
                  <a:pt x="5775" y="2557"/>
                  <a:pt x="5775" y="2774"/>
                </a:cubicBezTo>
                <a:lnTo>
                  <a:pt x="5775" y="3603"/>
                </a:lnTo>
                <a:cubicBezTo>
                  <a:pt x="5775" y="3820"/>
                  <a:pt x="5951" y="3997"/>
                  <a:pt x="6168" y="3997"/>
                </a:cubicBezTo>
                <a:cubicBezTo>
                  <a:pt x="6386" y="3997"/>
                  <a:pt x="6563" y="3820"/>
                  <a:pt x="6563" y="3603"/>
                </a:cubicBezTo>
                <a:lnTo>
                  <a:pt x="6563" y="3100"/>
                </a:lnTo>
                <a:cubicBezTo>
                  <a:pt x="6740" y="3038"/>
                  <a:pt x="6899" y="2934"/>
                  <a:pt x="7029" y="2798"/>
                </a:cubicBezTo>
                <a:cubicBezTo>
                  <a:pt x="7255" y="2560"/>
                  <a:pt x="7371" y="2247"/>
                  <a:pt x="7353" y="1918"/>
                </a:cubicBezTo>
                <a:lnTo>
                  <a:pt x="7353" y="1918"/>
                </a:lnTo>
                <a:lnTo>
                  <a:pt x="7353" y="1919"/>
                </a:lnTo>
                <a:cubicBezTo>
                  <a:pt x="7321" y="1301"/>
                  <a:pt x="6812" y="808"/>
                  <a:pt x="6193" y="795"/>
                </a:cubicBezTo>
                <a:cubicBezTo>
                  <a:pt x="6185" y="795"/>
                  <a:pt x="6177" y="795"/>
                  <a:pt x="6168" y="795"/>
                </a:cubicBezTo>
                <a:close/>
                <a:moveTo>
                  <a:pt x="6170" y="4515"/>
                </a:moveTo>
                <a:cubicBezTo>
                  <a:pt x="6243" y="4515"/>
                  <a:pt x="6302" y="4573"/>
                  <a:pt x="6302" y="4646"/>
                </a:cubicBezTo>
                <a:cubicBezTo>
                  <a:pt x="6302" y="4718"/>
                  <a:pt x="6243" y="4777"/>
                  <a:pt x="6170" y="4777"/>
                </a:cubicBezTo>
                <a:cubicBezTo>
                  <a:pt x="6098" y="4777"/>
                  <a:pt x="6039" y="4718"/>
                  <a:pt x="6039" y="4646"/>
                </a:cubicBezTo>
                <a:cubicBezTo>
                  <a:pt x="6039" y="4573"/>
                  <a:pt x="6098" y="4515"/>
                  <a:pt x="6170" y="4515"/>
                </a:cubicBezTo>
                <a:close/>
                <a:moveTo>
                  <a:pt x="6170" y="4252"/>
                </a:moveTo>
                <a:cubicBezTo>
                  <a:pt x="5953" y="4252"/>
                  <a:pt x="5777" y="4429"/>
                  <a:pt x="5777" y="4646"/>
                </a:cubicBezTo>
                <a:cubicBezTo>
                  <a:pt x="5777" y="4863"/>
                  <a:pt x="5953" y="5039"/>
                  <a:pt x="6170" y="5039"/>
                </a:cubicBezTo>
                <a:cubicBezTo>
                  <a:pt x="6388" y="5039"/>
                  <a:pt x="6565" y="4863"/>
                  <a:pt x="6565" y="4646"/>
                </a:cubicBezTo>
                <a:cubicBezTo>
                  <a:pt x="6565" y="4429"/>
                  <a:pt x="6388" y="4252"/>
                  <a:pt x="6170" y="4252"/>
                </a:cubicBezTo>
                <a:close/>
                <a:moveTo>
                  <a:pt x="6169" y="0"/>
                </a:moveTo>
                <a:cubicBezTo>
                  <a:pt x="6155" y="0"/>
                  <a:pt x="6140" y="0"/>
                  <a:pt x="6126" y="1"/>
                </a:cubicBezTo>
                <a:cubicBezTo>
                  <a:pt x="4679" y="22"/>
                  <a:pt x="3454" y="1121"/>
                  <a:pt x="3275" y="2558"/>
                </a:cubicBezTo>
                <a:cubicBezTo>
                  <a:pt x="3265" y="2629"/>
                  <a:pt x="3316" y="2694"/>
                  <a:pt x="3389" y="2703"/>
                </a:cubicBezTo>
                <a:cubicBezTo>
                  <a:pt x="3394" y="2704"/>
                  <a:pt x="3400" y="2705"/>
                  <a:pt x="3405" y="2705"/>
                </a:cubicBezTo>
                <a:cubicBezTo>
                  <a:pt x="3470" y="2705"/>
                  <a:pt x="3527" y="2655"/>
                  <a:pt x="3535" y="2590"/>
                </a:cubicBezTo>
                <a:cubicBezTo>
                  <a:pt x="3698" y="1283"/>
                  <a:pt x="4813" y="283"/>
                  <a:pt x="6129" y="263"/>
                </a:cubicBezTo>
                <a:cubicBezTo>
                  <a:pt x="6142" y="263"/>
                  <a:pt x="6155" y="263"/>
                  <a:pt x="6169" y="263"/>
                </a:cubicBezTo>
                <a:cubicBezTo>
                  <a:pt x="6871" y="263"/>
                  <a:pt x="7530" y="533"/>
                  <a:pt x="8031" y="1027"/>
                </a:cubicBezTo>
                <a:cubicBezTo>
                  <a:pt x="8541" y="1530"/>
                  <a:pt x="8822" y="2201"/>
                  <a:pt x="8822" y="2917"/>
                </a:cubicBezTo>
                <a:cubicBezTo>
                  <a:pt x="8822" y="3633"/>
                  <a:pt x="8552" y="4278"/>
                  <a:pt x="8061" y="4776"/>
                </a:cubicBezTo>
                <a:cubicBezTo>
                  <a:pt x="7572" y="5275"/>
                  <a:pt x="6918" y="5557"/>
                  <a:pt x="6220" y="5570"/>
                </a:cubicBezTo>
                <a:lnTo>
                  <a:pt x="3970" y="5570"/>
                </a:lnTo>
                <a:lnTo>
                  <a:pt x="4387" y="5324"/>
                </a:lnTo>
                <a:cubicBezTo>
                  <a:pt x="4457" y="5283"/>
                  <a:pt x="4502" y="5210"/>
                  <a:pt x="4509" y="5130"/>
                </a:cubicBezTo>
                <a:cubicBezTo>
                  <a:pt x="4517" y="5050"/>
                  <a:pt x="4486" y="4970"/>
                  <a:pt x="4424" y="4917"/>
                </a:cubicBezTo>
                <a:cubicBezTo>
                  <a:pt x="3888" y="4449"/>
                  <a:pt x="3568" y="3804"/>
                  <a:pt x="3521" y="3097"/>
                </a:cubicBezTo>
                <a:cubicBezTo>
                  <a:pt x="3516" y="3027"/>
                  <a:pt x="3459" y="2974"/>
                  <a:pt x="3391" y="2974"/>
                </a:cubicBezTo>
                <a:cubicBezTo>
                  <a:pt x="3388" y="2974"/>
                  <a:pt x="3385" y="2974"/>
                  <a:pt x="3381" y="2975"/>
                </a:cubicBezTo>
                <a:cubicBezTo>
                  <a:pt x="3309" y="2979"/>
                  <a:pt x="3254" y="3042"/>
                  <a:pt x="3258" y="3114"/>
                </a:cubicBezTo>
                <a:cubicBezTo>
                  <a:pt x="3310" y="3886"/>
                  <a:pt x="3659" y="4592"/>
                  <a:pt x="4241" y="5105"/>
                </a:cubicBezTo>
                <a:lnTo>
                  <a:pt x="3728" y="5409"/>
                </a:lnTo>
                <a:cubicBezTo>
                  <a:pt x="3639" y="5461"/>
                  <a:pt x="3598" y="5565"/>
                  <a:pt x="3625" y="5665"/>
                </a:cubicBezTo>
                <a:cubicBezTo>
                  <a:pt x="3652" y="5766"/>
                  <a:pt x="3740" y="5833"/>
                  <a:pt x="3845" y="5833"/>
                </a:cubicBezTo>
                <a:lnTo>
                  <a:pt x="6223" y="5833"/>
                </a:lnTo>
                <a:cubicBezTo>
                  <a:pt x="6991" y="5818"/>
                  <a:pt x="7710" y="5509"/>
                  <a:pt x="8248" y="4961"/>
                </a:cubicBezTo>
                <a:cubicBezTo>
                  <a:pt x="8788" y="4412"/>
                  <a:pt x="9085" y="3687"/>
                  <a:pt x="9085" y="2917"/>
                </a:cubicBezTo>
                <a:cubicBezTo>
                  <a:pt x="9085" y="2130"/>
                  <a:pt x="8775" y="1392"/>
                  <a:pt x="8215" y="841"/>
                </a:cubicBezTo>
                <a:lnTo>
                  <a:pt x="8215" y="840"/>
                </a:lnTo>
                <a:cubicBezTo>
                  <a:pt x="7666" y="298"/>
                  <a:pt x="6940" y="0"/>
                  <a:pt x="6169" y="0"/>
                </a:cubicBezTo>
                <a:close/>
                <a:moveTo>
                  <a:pt x="5617" y="6349"/>
                </a:moveTo>
                <a:cubicBezTo>
                  <a:pt x="5692" y="6349"/>
                  <a:pt x="5764" y="6379"/>
                  <a:pt x="5818" y="6433"/>
                </a:cubicBezTo>
                <a:lnTo>
                  <a:pt x="6832" y="7446"/>
                </a:lnTo>
                <a:cubicBezTo>
                  <a:pt x="6926" y="7541"/>
                  <a:pt x="6942" y="7684"/>
                  <a:pt x="6873" y="7797"/>
                </a:cubicBezTo>
                <a:lnTo>
                  <a:pt x="6874" y="7797"/>
                </a:lnTo>
                <a:cubicBezTo>
                  <a:pt x="6874" y="7797"/>
                  <a:pt x="6873" y="7798"/>
                  <a:pt x="6873" y="7798"/>
                </a:cubicBezTo>
                <a:cubicBezTo>
                  <a:pt x="6849" y="7838"/>
                  <a:pt x="6823" y="7875"/>
                  <a:pt x="6797" y="7911"/>
                </a:cubicBezTo>
                <a:lnTo>
                  <a:pt x="5372" y="6487"/>
                </a:lnTo>
                <a:lnTo>
                  <a:pt x="5373" y="6485"/>
                </a:lnTo>
                <a:cubicBezTo>
                  <a:pt x="5420" y="6410"/>
                  <a:pt x="5497" y="6362"/>
                  <a:pt x="5584" y="6351"/>
                </a:cubicBezTo>
                <a:cubicBezTo>
                  <a:pt x="5595" y="6350"/>
                  <a:pt x="5606" y="6349"/>
                  <a:pt x="5617" y="6349"/>
                </a:cubicBezTo>
                <a:close/>
                <a:moveTo>
                  <a:pt x="1437" y="1906"/>
                </a:moveTo>
                <a:cubicBezTo>
                  <a:pt x="1338" y="1906"/>
                  <a:pt x="1239" y="1933"/>
                  <a:pt x="1149" y="1988"/>
                </a:cubicBezTo>
                <a:cubicBezTo>
                  <a:pt x="1060" y="2043"/>
                  <a:pt x="976" y="2105"/>
                  <a:pt x="897" y="2170"/>
                </a:cubicBezTo>
                <a:cubicBezTo>
                  <a:pt x="895" y="2173"/>
                  <a:pt x="891" y="2175"/>
                  <a:pt x="889" y="2178"/>
                </a:cubicBezTo>
                <a:cubicBezTo>
                  <a:pt x="284" y="2689"/>
                  <a:pt x="0" y="3500"/>
                  <a:pt x="175" y="4288"/>
                </a:cubicBezTo>
                <a:cubicBezTo>
                  <a:pt x="401" y="5298"/>
                  <a:pt x="1005" y="6335"/>
                  <a:pt x="1878" y="7207"/>
                </a:cubicBezTo>
                <a:cubicBezTo>
                  <a:pt x="2323" y="7652"/>
                  <a:pt x="2809" y="8027"/>
                  <a:pt x="3324" y="8323"/>
                </a:cubicBezTo>
                <a:cubicBezTo>
                  <a:pt x="3345" y="8335"/>
                  <a:pt x="3368" y="8340"/>
                  <a:pt x="3390" y="8340"/>
                </a:cubicBezTo>
                <a:cubicBezTo>
                  <a:pt x="3435" y="8340"/>
                  <a:pt x="3479" y="8317"/>
                  <a:pt x="3503" y="8274"/>
                </a:cubicBezTo>
                <a:cubicBezTo>
                  <a:pt x="3540" y="8211"/>
                  <a:pt x="3518" y="8131"/>
                  <a:pt x="3455" y="8095"/>
                </a:cubicBezTo>
                <a:cubicBezTo>
                  <a:pt x="2959" y="7811"/>
                  <a:pt x="2491" y="7449"/>
                  <a:pt x="2063" y="7022"/>
                </a:cubicBezTo>
                <a:cubicBezTo>
                  <a:pt x="1226" y="6184"/>
                  <a:pt x="646" y="5192"/>
                  <a:pt x="432" y="4230"/>
                </a:cubicBezTo>
                <a:cubicBezTo>
                  <a:pt x="286" y="3578"/>
                  <a:pt x="500" y="2907"/>
                  <a:pt x="971" y="2456"/>
                </a:cubicBezTo>
                <a:lnTo>
                  <a:pt x="2369" y="3854"/>
                </a:lnTo>
                <a:lnTo>
                  <a:pt x="2186" y="3967"/>
                </a:lnTo>
                <a:cubicBezTo>
                  <a:pt x="1956" y="4109"/>
                  <a:pt x="1864" y="4392"/>
                  <a:pt x="1967" y="4642"/>
                </a:cubicBezTo>
                <a:cubicBezTo>
                  <a:pt x="2211" y="5231"/>
                  <a:pt x="2565" y="5751"/>
                  <a:pt x="3020" y="6190"/>
                </a:cubicBezTo>
                <a:cubicBezTo>
                  <a:pt x="3433" y="6586"/>
                  <a:pt x="3912" y="6899"/>
                  <a:pt x="4445" y="7119"/>
                </a:cubicBezTo>
                <a:cubicBezTo>
                  <a:pt x="4513" y="7147"/>
                  <a:pt x="4584" y="7161"/>
                  <a:pt x="4653" y="7161"/>
                </a:cubicBezTo>
                <a:cubicBezTo>
                  <a:pt x="4838" y="7161"/>
                  <a:pt x="5016" y="7066"/>
                  <a:pt x="5119" y="6899"/>
                </a:cubicBezTo>
                <a:lnTo>
                  <a:pt x="5232" y="6717"/>
                </a:lnTo>
                <a:lnTo>
                  <a:pt x="6629" y="8114"/>
                </a:lnTo>
                <a:cubicBezTo>
                  <a:pt x="6272" y="8486"/>
                  <a:pt x="5778" y="8698"/>
                  <a:pt x="5264" y="8698"/>
                </a:cubicBezTo>
                <a:cubicBezTo>
                  <a:pt x="5128" y="8698"/>
                  <a:pt x="4991" y="8683"/>
                  <a:pt x="4855" y="8653"/>
                </a:cubicBezTo>
                <a:cubicBezTo>
                  <a:pt x="4541" y="8584"/>
                  <a:pt x="4220" y="8473"/>
                  <a:pt x="3898" y="8324"/>
                </a:cubicBezTo>
                <a:cubicBezTo>
                  <a:pt x="3880" y="8316"/>
                  <a:pt x="3862" y="8312"/>
                  <a:pt x="3844" y="8312"/>
                </a:cubicBezTo>
                <a:cubicBezTo>
                  <a:pt x="3794" y="8312"/>
                  <a:pt x="3746" y="8340"/>
                  <a:pt x="3724" y="8388"/>
                </a:cubicBezTo>
                <a:cubicBezTo>
                  <a:pt x="3694" y="8454"/>
                  <a:pt x="3722" y="8532"/>
                  <a:pt x="3788" y="8563"/>
                </a:cubicBezTo>
                <a:cubicBezTo>
                  <a:pt x="4126" y="8719"/>
                  <a:pt x="4466" y="8836"/>
                  <a:pt x="4797" y="8910"/>
                </a:cubicBezTo>
                <a:cubicBezTo>
                  <a:pt x="4952" y="8944"/>
                  <a:pt x="5109" y="8961"/>
                  <a:pt x="5263" y="8961"/>
                </a:cubicBezTo>
                <a:cubicBezTo>
                  <a:pt x="5266" y="8961"/>
                  <a:pt x="5269" y="8961"/>
                  <a:pt x="5271" y="8961"/>
                </a:cubicBezTo>
                <a:cubicBezTo>
                  <a:pt x="6005" y="8961"/>
                  <a:pt x="6711" y="8567"/>
                  <a:pt x="7097" y="7936"/>
                </a:cubicBezTo>
                <a:cubicBezTo>
                  <a:pt x="7230" y="7719"/>
                  <a:pt x="7198" y="7441"/>
                  <a:pt x="7018" y="7261"/>
                </a:cubicBezTo>
                <a:lnTo>
                  <a:pt x="6004" y="6247"/>
                </a:lnTo>
                <a:lnTo>
                  <a:pt x="6004" y="6248"/>
                </a:lnTo>
                <a:cubicBezTo>
                  <a:pt x="5900" y="6143"/>
                  <a:pt x="5762" y="6087"/>
                  <a:pt x="5618" y="6087"/>
                </a:cubicBezTo>
                <a:cubicBezTo>
                  <a:pt x="5597" y="6087"/>
                  <a:pt x="5575" y="6088"/>
                  <a:pt x="5554" y="6091"/>
                </a:cubicBezTo>
                <a:cubicBezTo>
                  <a:pt x="5386" y="6110"/>
                  <a:pt x="5239" y="6203"/>
                  <a:pt x="5151" y="6347"/>
                </a:cubicBezTo>
                <a:lnTo>
                  <a:pt x="4895" y="6761"/>
                </a:lnTo>
                <a:cubicBezTo>
                  <a:pt x="4841" y="6848"/>
                  <a:pt x="4749" y="6898"/>
                  <a:pt x="4653" y="6898"/>
                </a:cubicBezTo>
                <a:cubicBezTo>
                  <a:pt x="4617" y="6898"/>
                  <a:pt x="4581" y="6891"/>
                  <a:pt x="4546" y="6876"/>
                </a:cubicBezTo>
                <a:cubicBezTo>
                  <a:pt x="4043" y="6669"/>
                  <a:pt x="3591" y="6374"/>
                  <a:pt x="3202" y="6001"/>
                </a:cubicBezTo>
                <a:cubicBezTo>
                  <a:pt x="2773" y="5588"/>
                  <a:pt x="2440" y="5096"/>
                  <a:pt x="2210" y="4541"/>
                </a:cubicBezTo>
                <a:cubicBezTo>
                  <a:pt x="2156" y="4412"/>
                  <a:pt x="2204" y="4264"/>
                  <a:pt x="2324" y="4191"/>
                </a:cubicBezTo>
                <a:lnTo>
                  <a:pt x="2738" y="3935"/>
                </a:lnTo>
                <a:cubicBezTo>
                  <a:pt x="2881" y="3846"/>
                  <a:pt x="2975" y="3700"/>
                  <a:pt x="2994" y="3532"/>
                </a:cubicBezTo>
                <a:cubicBezTo>
                  <a:pt x="3014" y="3365"/>
                  <a:pt x="2957" y="3200"/>
                  <a:pt x="2838" y="3081"/>
                </a:cubicBezTo>
                <a:lnTo>
                  <a:pt x="1824" y="2067"/>
                </a:lnTo>
                <a:cubicBezTo>
                  <a:pt x="1718" y="1961"/>
                  <a:pt x="1579" y="1906"/>
                  <a:pt x="1437" y="190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7D504B3-82C2-4ACE-9B9B-1E5EA1C3D8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8876369"/>
              </p:ext>
            </p:extLst>
          </p:nvPr>
        </p:nvGraphicFramePr>
        <p:xfrm>
          <a:off x="131151" y="412159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6BFAA992-11AB-4585-9A76-ACD713D59E8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380262" y="2327468"/>
            <a:ext cx="2933495" cy="1590187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inherit"/>
              </a:rPr>
              <a:t>California, Texas, Florida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inherit"/>
              </a:rPr>
              <a:t> , and Georgia is where the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inherit"/>
              </a:rPr>
              <a:t> complaints are highest.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inherit"/>
              </a:rPr>
              <a:t> We need to pay more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inherit"/>
              </a:rPr>
              <a:t> dues to these cities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06662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er Service Training Course by Slidesgo">
  <a:themeElements>
    <a:clrScheme name="Simple Light">
      <a:dk1>
        <a:srgbClr val="F5F9FF"/>
      </a:dk1>
      <a:lt1>
        <a:srgbClr val="2E495A"/>
      </a:lt1>
      <a:dk2>
        <a:srgbClr val="DFECFF"/>
      </a:dk2>
      <a:lt2>
        <a:srgbClr val="516D7F"/>
      </a:lt2>
      <a:accent1>
        <a:srgbClr val="79B5AA"/>
      </a:accent1>
      <a:accent2>
        <a:srgbClr val="AFE2D8"/>
      </a:accent2>
      <a:accent3>
        <a:srgbClr val="524562"/>
      </a:accent3>
      <a:accent4>
        <a:srgbClr val="B887D8"/>
      </a:accent4>
      <a:accent5>
        <a:srgbClr val="FFF48F"/>
      </a:accent5>
      <a:accent6>
        <a:srgbClr val="FFFFFF"/>
      </a:accent6>
      <a:hlink>
        <a:srgbClr val="2E495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235</Words>
  <Application>Microsoft Office PowerPoint</Application>
  <PresentationFormat>On-screen Show (16:9)</PresentationFormat>
  <Paragraphs>51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Inter</vt:lpstr>
      <vt:lpstr>Arial</vt:lpstr>
      <vt:lpstr>Open Sans</vt:lpstr>
      <vt:lpstr>Zen Kaku Gothic New Medium</vt:lpstr>
      <vt:lpstr>zeitung</vt:lpstr>
      <vt:lpstr>Montserrat</vt:lpstr>
      <vt:lpstr>Bebas Neue</vt:lpstr>
      <vt:lpstr>Ubuntu</vt:lpstr>
      <vt:lpstr>Archivo Medium</vt:lpstr>
      <vt:lpstr>inherit</vt:lpstr>
      <vt:lpstr>Zen Kaku Gothic New</vt:lpstr>
      <vt:lpstr>Customer Service Training Course by Slidesgo</vt:lpstr>
      <vt:lpstr>Consumer Complaint Database</vt:lpstr>
      <vt:lpstr>PowerPoint Presentation</vt:lpstr>
      <vt:lpstr>Problem</vt:lpstr>
      <vt:lpstr>PowerPoint Presentation</vt:lpstr>
      <vt:lpstr>KPI</vt:lpstr>
      <vt:lpstr>PowerPoint Presentation</vt:lpstr>
      <vt:lpstr>Data Received</vt:lpstr>
      <vt:lpstr>PowerPoint Presentation</vt:lpstr>
      <vt:lpstr>PowerPoint Presentation</vt:lpstr>
      <vt:lpstr>Response</vt:lpstr>
      <vt:lpstr>Timely Response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Complaint Database</dc:title>
  <cp:lastModifiedBy>ANWAR</cp:lastModifiedBy>
  <cp:revision>24</cp:revision>
  <dcterms:modified xsi:type="dcterms:W3CDTF">2024-06-04T12:08:47Z</dcterms:modified>
</cp:coreProperties>
</file>